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16"/>
  </p:notesMasterIdLst>
  <p:sldIdLst>
    <p:sldId id="256" r:id="rId2"/>
    <p:sldId id="257" r:id="rId3"/>
    <p:sldId id="259" r:id="rId4"/>
    <p:sldId id="265" r:id="rId5"/>
    <p:sldId id="261" r:id="rId6"/>
    <p:sldId id="264" r:id="rId7"/>
    <p:sldId id="268" r:id="rId8"/>
    <p:sldId id="260" r:id="rId9"/>
    <p:sldId id="269" r:id="rId10"/>
    <p:sldId id="270" r:id="rId11"/>
    <p:sldId id="271" r:id="rId12"/>
    <p:sldId id="267" r:id="rId13"/>
    <p:sldId id="258" r:id="rId14"/>
    <p:sldId id="263" r:id="rId1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ia Marshall" initials="SM" lastIdx="1" clrIdx="0">
    <p:extLst>
      <p:ext uri="{19B8F6BF-5375-455C-9EA6-DF929625EA0E}">
        <p15:presenceInfo xmlns:p15="http://schemas.microsoft.com/office/powerpoint/2012/main" userId="7e97c4035ad4f1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1FF09-3956-463C-BE5D-6CD6D07F05D2}" v="174" dt="2020-07-29T14:22:48.071"/>
    <p1510:client id="{44C151B8-A8E6-4E6B-8FEA-6F20AB2C999A}" v="136" dt="2020-08-07T12:34:52.156"/>
    <p1510:client id="{55020BEC-A547-42D8-9C20-FD40BC1A3DF9}" v="3807" dt="2020-08-05T08:45:38.446"/>
    <p1510:client id="{5A8AF8D2-F937-47C3-947B-39CED4E85CBE}" v="18" dt="2020-08-06T10:44:25.277"/>
    <p1510:client id="{812029A6-24B0-4DF9-8C9D-9B4B9B6B68FE}" v="3962" dt="2020-07-29T13:46:42.415"/>
    <p1510:client id="{84B2E262-32BC-4A58-878A-D526E39EF1E2}" v="67" dt="2020-08-03T15:26:52.904"/>
    <p1510:client id="{C42C85E4-2511-4045-A3B4-C349D57A11B2}" v="92" dt="2020-07-28T15:15:23.5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ia Marshall" userId="7e97c4035ad4f1a3" providerId="Windows Live" clId="Web-{55020BEC-A547-42D8-9C20-FD40BC1A3DF9}"/>
    <pc:docChg chg="addSld delSld modSld sldOrd">
      <pc:chgData name="Sonia Marshall" userId="7e97c4035ad4f1a3" providerId="Windows Live" clId="Web-{55020BEC-A547-42D8-9C20-FD40BC1A3DF9}" dt="2020-08-05T08:45:38.446" v="3800"/>
      <pc:docMkLst>
        <pc:docMk/>
      </pc:docMkLst>
      <pc:sldChg chg="modSp">
        <pc:chgData name="Sonia Marshall" userId="7e97c4035ad4f1a3" providerId="Windows Live" clId="Web-{55020BEC-A547-42D8-9C20-FD40BC1A3DF9}" dt="2020-08-04T13:28:10.592" v="1549" actId="1076"/>
        <pc:sldMkLst>
          <pc:docMk/>
          <pc:sldMk cId="3593143180" sldId="258"/>
        </pc:sldMkLst>
        <pc:spChg chg="mod">
          <ac:chgData name="Sonia Marshall" userId="7e97c4035ad4f1a3" providerId="Windows Live" clId="Web-{55020BEC-A547-42D8-9C20-FD40BC1A3DF9}" dt="2020-08-04T12:55:29.037" v="288" actId="20577"/>
          <ac:spMkLst>
            <pc:docMk/>
            <pc:sldMk cId="3593143180" sldId="258"/>
            <ac:spMk id="3" creationId="{F88360CA-E645-48D9-A144-1EFADD67D1E7}"/>
          </ac:spMkLst>
        </pc:spChg>
        <pc:spChg chg="mod">
          <ac:chgData name="Sonia Marshall" userId="7e97c4035ad4f1a3" providerId="Windows Live" clId="Web-{55020BEC-A547-42D8-9C20-FD40BC1A3DF9}" dt="2020-08-04T12:57:46.788" v="320" actId="1076"/>
          <ac:spMkLst>
            <pc:docMk/>
            <pc:sldMk cId="3593143180" sldId="258"/>
            <ac:spMk id="9" creationId="{AD706A15-E3F7-42EC-8DB3-FFF1592BF9FA}"/>
          </ac:spMkLst>
        </pc:spChg>
        <pc:spChg chg="mod">
          <ac:chgData name="Sonia Marshall" userId="7e97c4035ad4f1a3" providerId="Windows Live" clId="Web-{55020BEC-A547-42D8-9C20-FD40BC1A3DF9}" dt="2020-08-04T12:57:38.929" v="318" actId="14100"/>
          <ac:spMkLst>
            <pc:docMk/>
            <pc:sldMk cId="3593143180" sldId="258"/>
            <ac:spMk id="10" creationId="{34B0AFB3-BE6F-4427-B47F-F138CFC1DC67}"/>
          </ac:spMkLst>
        </pc:spChg>
        <pc:spChg chg="mod">
          <ac:chgData name="Sonia Marshall" userId="7e97c4035ad4f1a3" providerId="Windows Live" clId="Web-{55020BEC-A547-42D8-9C20-FD40BC1A3DF9}" dt="2020-08-04T12:58:05.601" v="322" actId="1076"/>
          <ac:spMkLst>
            <pc:docMk/>
            <pc:sldMk cId="3593143180" sldId="258"/>
            <ac:spMk id="11" creationId="{C8BECAC5-34BB-4DCF-99D5-57E5D7B21DC1}"/>
          </ac:spMkLst>
        </pc:spChg>
        <pc:spChg chg="mod">
          <ac:chgData name="Sonia Marshall" userId="7e97c4035ad4f1a3" providerId="Windows Live" clId="Web-{55020BEC-A547-42D8-9C20-FD40BC1A3DF9}" dt="2020-08-04T12:57:55.788" v="321" actId="1076"/>
          <ac:spMkLst>
            <pc:docMk/>
            <pc:sldMk cId="3593143180" sldId="258"/>
            <ac:spMk id="13" creationId="{E00D38E5-FD59-455B-A23C-36DDDD8D3B56}"/>
          </ac:spMkLst>
        </pc:spChg>
        <pc:picChg chg="mod modCrop">
          <ac:chgData name="Sonia Marshall" userId="7e97c4035ad4f1a3" providerId="Windows Live" clId="Web-{55020BEC-A547-42D8-9C20-FD40BC1A3DF9}" dt="2020-08-04T13:28:10.592" v="1549" actId="1076"/>
          <ac:picMkLst>
            <pc:docMk/>
            <pc:sldMk cId="3593143180" sldId="258"/>
            <ac:picMk id="7" creationId="{8D4A0F94-F39A-4CC4-8AF9-3199E21D222C}"/>
          </ac:picMkLst>
        </pc:picChg>
      </pc:sldChg>
      <pc:sldChg chg="modSp">
        <pc:chgData name="Sonia Marshall" userId="7e97c4035ad4f1a3" providerId="Windows Live" clId="Web-{55020BEC-A547-42D8-9C20-FD40BC1A3DF9}" dt="2020-08-04T14:43:35.704" v="3705" actId="20577"/>
        <pc:sldMkLst>
          <pc:docMk/>
          <pc:sldMk cId="4103424160" sldId="259"/>
        </pc:sldMkLst>
        <pc:spChg chg="mod">
          <ac:chgData name="Sonia Marshall" userId="7e97c4035ad4f1a3" providerId="Windows Live" clId="Web-{55020BEC-A547-42D8-9C20-FD40BC1A3DF9}" dt="2020-08-04T14:43:35.704" v="3705" actId="20577"/>
          <ac:spMkLst>
            <pc:docMk/>
            <pc:sldMk cId="4103424160" sldId="259"/>
            <ac:spMk id="3" creationId="{4940BDAD-1376-4A54-BAE5-4D397910488F}"/>
          </ac:spMkLst>
        </pc:spChg>
      </pc:sldChg>
      <pc:sldChg chg="ord modNotes">
        <pc:chgData name="Sonia Marshall" userId="7e97c4035ad4f1a3" providerId="Windows Live" clId="Web-{55020BEC-A547-42D8-9C20-FD40BC1A3DF9}" dt="2020-08-04T14:25:18.746" v="3481"/>
        <pc:sldMkLst>
          <pc:docMk/>
          <pc:sldMk cId="1107602157" sldId="260"/>
        </pc:sldMkLst>
      </pc:sldChg>
      <pc:sldChg chg="addSp delSp modSp">
        <pc:chgData name="Sonia Marshall" userId="7e97c4035ad4f1a3" providerId="Windows Live" clId="Web-{55020BEC-A547-42D8-9C20-FD40BC1A3DF9}" dt="2020-08-04T14:11:59.587" v="3080"/>
        <pc:sldMkLst>
          <pc:docMk/>
          <pc:sldMk cId="2651764798" sldId="264"/>
        </pc:sldMkLst>
        <pc:spChg chg="mod">
          <ac:chgData name="Sonia Marshall" userId="7e97c4035ad4f1a3" providerId="Windows Live" clId="Web-{55020BEC-A547-42D8-9C20-FD40BC1A3DF9}" dt="2020-08-04T14:11:25.665" v="3076" actId="20577"/>
          <ac:spMkLst>
            <pc:docMk/>
            <pc:sldMk cId="2651764798" sldId="264"/>
            <ac:spMk id="2" creationId="{BB2FB027-8487-4380-B286-954FD1B886FB}"/>
          </ac:spMkLst>
        </pc:spChg>
        <pc:spChg chg="mod">
          <ac:chgData name="Sonia Marshall" userId="7e97c4035ad4f1a3" providerId="Windows Live" clId="Web-{55020BEC-A547-42D8-9C20-FD40BC1A3DF9}" dt="2020-08-04T12:54:20.506" v="238" actId="20577"/>
          <ac:spMkLst>
            <pc:docMk/>
            <pc:sldMk cId="2651764798" sldId="264"/>
            <ac:spMk id="3" creationId="{AFC57375-E773-4051-B778-F9A321D84866}"/>
          </ac:spMkLst>
        </pc:spChg>
        <pc:picChg chg="add del mod">
          <ac:chgData name="Sonia Marshall" userId="7e97c4035ad4f1a3" providerId="Windows Live" clId="Web-{55020BEC-A547-42D8-9C20-FD40BC1A3DF9}" dt="2020-08-04T14:11:42.696" v="3078"/>
          <ac:picMkLst>
            <pc:docMk/>
            <pc:sldMk cId="2651764798" sldId="264"/>
            <ac:picMk id="5" creationId="{19337AF5-ACCB-4E34-9E02-FFFF4E29112F}"/>
          </ac:picMkLst>
        </pc:picChg>
        <pc:picChg chg="add del">
          <ac:chgData name="Sonia Marshall" userId="7e97c4035ad4f1a3" providerId="Windows Live" clId="Web-{55020BEC-A547-42D8-9C20-FD40BC1A3DF9}" dt="2020-08-04T14:11:59.587" v="3080"/>
          <ac:picMkLst>
            <pc:docMk/>
            <pc:sldMk cId="2651764798" sldId="264"/>
            <ac:picMk id="9" creationId="{0D4CF822-F75F-4512-8FDF-816F006F0F1E}"/>
          </ac:picMkLst>
        </pc:picChg>
      </pc:sldChg>
      <pc:sldChg chg="modSp">
        <pc:chgData name="Sonia Marshall" userId="7e97c4035ad4f1a3" providerId="Windows Live" clId="Web-{55020BEC-A547-42D8-9C20-FD40BC1A3DF9}" dt="2020-08-04T12:49:19.661" v="11" actId="20577"/>
        <pc:sldMkLst>
          <pc:docMk/>
          <pc:sldMk cId="1809374021" sldId="265"/>
        </pc:sldMkLst>
        <pc:spChg chg="mod">
          <ac:chgData name="Sonia Marshall" userId="7e97c4035ad4f1a3" providerId="Windows Live" clId="Web-{55020BEC-A547-42D8-9C20-FD40BC1A3DF9}" dt="2020-08-04T12:49:19.661" v="11" actId="20577"/>
          <ac:spMkLst>
            <pc:docMk/>
            <pc:sldMk cId="1809374021" sldId="265"/>
            <ac:spMk id="3" creationId="{C0E00899-3356-4D88-9552-51833E5D6C39}"/>
          </ac:spMkLst>
        </pc:spChg>
      </pc:sldChg>
      <pc:sldChg chg="modSp del">
        <pc:chgData name="Sonia Marshall" userId="7e97c4035ad4f1a3" providerId="Windows Live" clId="Web-{55020BEC-A547-42D8-9C20-FD40BC1A3DF9}" dt="2020-08-04T14:23:52.699" v="3470"/>
        <pc:sldMkLst>
          <pc:docMk/>
          <pc:sldMk cId="3359152964" sldId="266"/>
        </pc:sldMkLst>
        <pc:spChg chg="mod">
          <ac:chgData name="Sonia Marshall" userId="7e97c4035ad4f1a3" providerId="Windows Live" clId="Web-{55020BEC-A547-42D8-9C20-FD40BC1A3DF9}" dt="2020-08-04T13:31:36.859" v="1601" actId="20577"/>
          <ac:spMkLst>
            <pc:docMk/>
            <pc:sldMk cId="3359152964" sldId="266"/>
            <ac:spMk id="2" creationId="{6CBEF563-57D7-470F-8570-788C1807B238}"/>
          </ac:spMkLst>
        </pc:spChg>
        <pc:spChg chg="mod">
          <ac:chgData name="Sonia Marshall" userId="7e97c4035ad4f1a3" providerId="Windows Live" clId="Web-{55020BEC-A547-42D8-9C20-FD40BC1A3DF9}" dt="2020-08-04T14:23:51.074" v="3467" actId="20577"/>
          <ac:spMkLst>
            <pc:docMk/>
            <pc:sldMk cId="3359152964" sldId="266"/>
            <ac:spMk id="3" creationId="{20730369-74FC-4127-88CA-39F3D750B404}"/>
          </ac:spMkLst>
        </pc:spChg>
      </pc:sldChg>
      <pc:sldChg chg="addSp delSp modSp new mod setBg setClrOvrMap modNotes">
        <pc:chgData name="Sonia Marshall" userId="7e97c4035ad4f1a3" providerId="Windows Live" clId="Web-{55020BEC-A547-42D8-9C20-FD40BC1A3DF9}" dt="2020-08-05T08:45:38.446" v="3800"/>
        <pc:sldMkLst>
          <pc:docMk/>
          <pc:sldMk cId="3687722794" sldId="267"/>
        </pc:sldMkLst>
        <pc:spChg chg="mod">
          <ac:chgData name="Sonia Marshall" userId="7e97c4035ad4f1a3" providerId="Windows Live" clId="Web-{55020BEC-A547-42D8-9C20-FD40BC1A3DF9}" dt="2020-08-04T13:21:10.762" v="1498"/>
          <ac:spMkLst>
            <pc:docMk/>
            <pc:sldMk cId="3687722794" sldId="267"/>
            <ac:spMk id="2" creationId="{E3C931EF-3B0E-48AF-87E1-C3B28D9363C4}"/>
          </ac:spMkLst>
        </pc:spChg>
        <pc:spChg chg="mod ord">
          <ac:chgData name="Sonia Marshall" userId="7e97c4035ad4f1a3" providerId="Windows Live" clId="Web-{55020BEC-A547-42D8-9C20-FD40BC1A3DF9}" dt="2020-08-04T13:27:02.326" v="1544" actId="20577"/>
          <ac:spMkLst>
            <pc:docMk/>
            <pc:sldMk cId="3687722794" sldId="267"/>
            <ac:spMk id="3" creationId="{678C4FA9-6D02-40E6-B2D9-B399F3F0160B}"/>
          </ac:spMkLst>
        </pc:spChg>
        <pc:spChg chg="add del">
          <ac:chgData name="Sonia Marshall" userId="7e97c4035ad4f1a3" providerId="Windows Live" clId="Web-{55020BEC-A547-42D8-9C20-FD40BC1A3DF9}" dt="2020-08-04T13:06:08.618" v="1059"/>
          <ac:spMkLst>
            <pc:docMk/>
            <pc:sldMk cId="3687722794" sldId="267"/>
            <ac:spMk id="6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06:01.946" v="1057"/>
          <ac:spMkLst>
            <pc:docMk/>
            <pc:sldMk cId="3687722794" sldId="267"/>
            <ac:spMk id="8" creationId="{3741B58E-3B65-4A01-A276-975AB2CF8A08}"/>
          </ac:spMkLst>
        </pc:spChg>
        <pc:spChg chg="add del">
          <ac:chgData name="Sonia Marshall" userId="7e97c4035ad4f1a3" providerId="Windows Live" clId="Web-{55020BEC-A547-42D8-9C20-FD40BC1A3DF9}" dt="2020-08-04T13:05:58.399" v="1055"/>
          <ac:spMkLst>
            <pc:docMk/>
            <pc:sldMk cId="3687722794" sldId="267"/>
            <ac:spMk id="9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06:01.946" v="1057"/>
          <ac:spMkLst>
            <pc:docMk/>
            <pc:sldMk cId="3687722794" sldId="267"/>
            <ac:spMk id="10" creationId="{7AAC67C3-831B-4AB1-A259-DFB839CAFAFC}"/>
          </ac:spMkLst>
        </pc:spChg>
        <pc:spChg chg="add del">
          <ac:chgData name="Sonia Marshall" userId="7e97c4035ad4f1a3" providerId="Windows Live" clId="Web-{55020BEC-A547-42D8-9C20-FD40BC1A3DF9}" dt="2020-08-04T13:06:17.165" v="1061"/>
          <ac:spMkLst>
            <pc:docMk/>
            <pc:sldMk cId="3687722794" sldId="267"/>
            <ac:spMk id="13" creationId="{C8DD82D3-D002-45B0-B16A-82B3DA4EFDDB}"/>
          </ac:spMkLst>
        </pc:spChg>
        <pc:spChg chg="add del">
          <ac:chgData name="Sonia Marshall" userId="7e97c4035ad4f1a3" providerId="Windows Live" clId="Web-{55020BEC-A547-42D8-9C20-FD40BC1A3DF9}" dt="2020-08-04T13:06:17.165" v="1061"/>
          <ac:spMkLst>
            <pc:docMk/>
            <pc:sldMk cId="3687722794" sldId="267"/>
            <ac:spMk id="15" creationId="{14552793-7DFF-4EC7-AC69-D34A75D01880}"/>
          </ac:spMkLst>
        </pc:spChg>
        <pc:spChg chg="add del">
          <ac:chgData name="Sonia Marshall" userId="7e97c4035ad4f1a3" providerId="Windows Live" clId="Web-{55020BEC-A547-42D8-9C20-FD40BC1A3DF9}" dt="2020-08-04T13:07:24.275" v="1227"/>
          <ac:spMkLst>
            <pc:docMk/>
            <pc:sldMk cId="3687722794" sldId="267"/>
            <ac:spMk id="16" creationId="{F5FE1B2C-7BC1-4AE2-9A50-2A4A70A9D6A1}"/>
          </ac:spMkLst>
        </pc:spChg>
        <pc:spChg chg="add del">
          <ac:chgData name="Sonia Marshall" userId="7e97c4035ad4f1a3" providerId="Windows Live" clId="Web-{55020BEC-A547-42D8-9C20-FD40BC1A3DF9}" dt="2020-08-04T13:07:24.275" v="1227"/>
          <ac:spMkLst>
            <pc:docMk/>
            <pc:sldMk cId="3687722794" sldId="267"/>
            <ac:spMk id="17" creationId="{97E8244A-2C81-4C0E-A929-3EC8EFF35564}"/>
          </ac:spMkLst>
        </pc:spChg>
        <pc:spChg chg="add del mod">
          <ac:chgData name="Sonia Marshall" userId="7e97c4035ad4f1a3" providerId="Windows Live" clId="Web-{55020BEC-A547-42D8-9C20-FD40BC1A3DF9}" dt="2020-08-04T13:16:32.558" v="1448"/>
          <ac:spMkLst>
            <pc:docMk/>
            <pc:sldMk cId="3687722794" sldId="267"/>
            <ac:spMk id="19" creationId="{1884C649-D0EF-46AD-88AF-A0941711BA0D}"/>
          </ac:spMkLst>
        </pc:spChg>
        <pc:spChg chg="add del mod">
          <ac:chgData name="Sonia Marshall" userId="7e97c4035ad4f1a3" providerId="Windows Live" clId="Web-{55020BEC-A547-42D8-9C20-FD40BC1A3DF9}" dt="2020-08-04T13:16:35.496" v="1452"/>
          <ac:spMkLst>
            <pc:docMk/>
            <pc:sldMk cId="3687722794" sldId="267"/>
            <ac:spMk id="20" creationId="{337F09C5-EAE4-4AAE-B215-8D769E5EDBB3}"/>
          </ac:spMkLst>
        </pc:spChg>
        <pc:spChg chg="add del">
          <ac:chgData name="Sonia Marshall" userId="7e97c4035ad4f1a3" providerId="Windows Live" clId="Web-{55020BEC-A547-42D8-9C20-FD40BC1A3DF9}" dt="2020-08-04T13:17:13.246" v="1457"/>
          <ac:spMkLst>
            <pc:docMk/>
            <pc:sldMk cId="3687722794" sldId="267"/>
            <ac:spMk id="23" creationId="{E9BA134F-37B6-498A-B46D-040B86E5DA35}"/>
          </ac:spMkLst>
        </pc:spChg>
        <pc:spChg chg="add del">
          <ac:chgData name="Sonia Marshall" userId="7e97c4035ad4f1a3" providerId="Windows Live" clId="Web-{55020BEC-A547-42D8-9C20-FD40BC1A3DF9}" dt="2020-08-04T13:17:13.246" v="1457"/>
          <ac:spMkLst>
            <pc:docMk/>
            <pc:sldMk cId="3687722794" sldId="267"/>
            <ac:spMk id="24" creationId="{2BFE3F30-11E0-4842-8523-7222538C8293}"/>
          </ac:spMkLst>
        </pc:spChg>
        <pc:spChg chg="add del">
          <ac:chgData name="Sonia Marshall" userId="7e97c4035ad4f1a3" providerId="Windows Live" clId="Web-{55020BEC-A547-42D8-9C20-FD40BC1A3DF9}" dt="2020-08-04T13:17:15.933" v="1459"/>
          <ac:spMkLst>
            <pc:docMk/>
            <pc:sldMk cId="3687722794" sldId="267"/>
            <ac:spMk id="25" creationId="{13BCCAE5-A35B-4B66-A4A7-E23C34A403A4}"/>
          </ac:spMkLst>
        </pc:spChg>
        <pc:spChg chg="add del">
          <ac:chgData name="Sonia Marshall" userId="7e97c4035ad4f1a3" providerId="Windows Live" clId="Web-{55020BEC-A547-42D8-9C20-FD40BC1A3DF9}" dt="2020-08-04T13:17:06.996" v="1455"/>
          <ac:spMkLst>
            <pc:docMk/>
            <pc:sldMk cId="3687722794" sldId="267"/>
            <ac:spMk id="26" creationId="{67B74F2B-9534-4540-96B0-5C8E958B940F}"/>
          </ac:spMkLst>
        </pc:spChg>
        <pc:spChg chg="add del">
          <ac:chgData name="Sonia Marshall" userId="7e97c4035ad4f1a3" providerId="Windows Live" clId="Web-{55020BEC-A547-42D8-9C20-FD40BC1A3DF9}" dt="2020-08-04T13:17:15.933" v="1459"/>
          <ac:spMkLst>
            <pc:docMk/>
            <pc:sldMk cId="3687722794" sldId="267"/>
            <ac:spMk id="29" creationId="{CB06839E-D8C3-4A74-BA2B-3B97E7B2CDB5}"/>
          </ac:spMkLst>
        </pc:spChg>
        <pc:spChg chg="add del">
          <ac:chgData name="Sonia Marshall" userId="7e97c4035ad4f1a3" providerId="Windows Live" clId="Web-{55020BEC-A547-42D8-9C20-FD40BC1A3DF9}" dt="2020-08-04T13:17:18.574" v="1461"/>
          <ac:spMkLst>
            <pc:docMk/>
            <pc:sldMk cId="3687722794" sldId="267"/>
            <ac:spMk id="31" creationId="{13BCCAE5-A35B-4B66-A4A7-E23C34A403A4}"/>
          </ac:spMkLst>
        </pc:spChg>
        <pc:spChg chg="add del">
          <ac:chgData name="Sonia Marshall" userId="7e97c4035ad4f1a3" providerId="Windows Live" clId="Web-{55020BEC-A547-42D8-9C20-FD40BC1A3DF9}" dt="2020-08-04T13:17:18.574" v="1461"/>
          <ac:spMkLst>
            <pc:docMk/>
            <pc:sldMk cId="3687722794" sldId="267"/>
            <ac:spMk id="33" creationId="{FEC9799F-A0B8-45B9-8164-71F2838922CE}"/>
          </ac:spMkLst>
        </pc:spChg>
        <pc:spChg chg="add del">
          <ac:chgData name="Sonia Marshall" userId="7e97c4035ad4f1a3" providerId="Windows Live" clId="Web-{55020BEC-A547-42D8-9C20-FD40BC1A3DF9}" dt="2020-08-04T13:17:21.683" v="1463"/>
          <ac:spMkLst>
            <pc:docMk/>
            <pc:sldMk cId="3687722794" sldId="267"/>
            <ac:spMk id="34" creationId="{08CB54FC-0B2A-4107-9A70-958B90B76585}"/>
          </ac:spMkLst>
        </pc:spChg>
        <pc:spChg chg="add del">
          <ac:chgData name="Sonia Marshall" userId="7e97c4035ad4f1a3" providerId="Windows Live" clId="Web-{55020BEC-A547-42D8-9C20-FD40BC1A3DF9}" dt="2020-08-04T13:17:21.683" v="1463"/>
          <ac:spMkLst>
            <pc:docMk/>
            <pc:sldMk cId="3687722794" sldId="267"/>
            <ac:spMk id="36" creationId="{9AA76026-5689-4584-8D93-D71D739E61B5}"/>
          </ac:spMkLst>
        </pc:spChg>
        <pc:spChg chg="add del">
          <ac:chgData name="Sonia Marshall" userId="7e97c4035ad4f1a3" providerId="Windows Live" clId="Web-{55020BEC-A547-42D8-9C20-FD40BC1A3DF9}" dt="2020-08-04T13:17:33.730" v="1465"/>
          <ac:spMkLst>
            <pc:docMk/>
            <pc:sldMk cId="3687722794" sldId="267"/>
            <ac:spMk id="37" creationId="{E9BA134F-37B6-498A-B46D-040B86E5DA35}"/>
          </ac:spMkLst>
        </pc:spChg>
        <pc:spChg chg="add del">
          <ac:chgData name="Sonia Marshall" userId="7e97c4035ad4f1a3" providerId="Windows Live" clId="Web-{55020BEC-A547-42D8-9C20-FD40BC1A3DF9}" dt="2020-08-04T13:17:33.730" v="1465"/>
          <ac:spMkLst>
            <pc:docMk/>
            <pc:sldMk cId="3687722794" sldId="267"/>
            <ac:spMk id="38" creationId="{2BFE3F30-11E0-4842-8523-7222538C8293}"/>
          </ac:spMkLst>
        </pc:spChg>
        <pc:spChg chg="add del">
          <ac:chgData name="Sonia Marshall" userId="7e97c4035ad4f1a3" providerId="Windows Live" clId="Web-{55020BEC-A547-42D8-9C20-FD40BC1A3DF9}" dt="2020-08-04T13:17:49.324" v="1467"/>
          <ac:spMkLst>
            <pc:docMk/>
            <pc:sldMk cId="3687722794" sldId="267"/>
            <ac:spMk id="40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19:46.012" v="1487"/>
          <ac:spMkLst>
            <pc:docMk/>
            <pc:sldMk cId="3687722794" sldId="267"/>
            <ac:spMk id="42" creationId="{B0E58038-8ACE-4AD9-B404-25C603550D83}"/>
          </ac:spMkLst>
        </pc:spChg>
        <pc:spChg chg="add del">
          <ac:chgData name="Sonia Marshall" userId="7e97c4035ad4f1a3" providerId="Windows Live" clId="Web-{55020BEC-A547-42D8-9C20-FD40BC1A3DF9}" dt="2020-08-04T13:19:46.012" v="1487"/>
          <ac:spMkLst>
            <pc:docMk/>
            <pc:sldMk cId="3687722794" sldId="267"/>
            <ac:spMk id="44" creationId="{82BCDE19-2810-4337-9C49-8589C421767D}"/>
          </ac:spMkLst>
        </pc:spChg>
        <pc:spChg chg="add del">
          <ac:chgData name="Sonia Marshall" userId="7e97c4035ad4f1a3" providerId="Windows Live" clId="Web-{55020BEC-A547-42D8-9C20-FD40BC1A3DF9}" dt="2020-08-04T13:20:46.309" v="1493"/>
          <ac:spMkLst>
            <pc:docMk/>
            <pc:sldMk cId="3687722794" sldId="267"/>
            <ac:spMk id="45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19:44.496" v="1486"/>
          <ac:spMkLst>
            <pc:docMk/>
            <pc:sldMk cId="3687722794" sldId="267"/>
            <ac:spMk id="46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21:10.762" v="1498"/>
          <ac:spMkLst>
            <pc:docMk/>
            <pc:sldMk cId="3687722794" sldId="267"/>
            <ac:spMk id="53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21:27.294" v="1501"/>
          <ac:spMkLst>
            <pc:docMk/>
            <pc:sldMk cId="3687722794" sldId="267"/>
            <ac:spMk id="57" creationId="{67B74F2B-9534-4540-96B0-5C8E958B940F}"/>
          </ac:spMkLst>
        </pc:spChg>
        <pc:spChg chg="add del">
          <ac:chgData name="Sonia Marshall" userId="7e97c4035ad4f1a3" providerId="Windows Live" clId="Web-{55020BEC-A547-42D8-9C20-FD40BC1A3DF9}" dt="2020-08-04T13:21:10.747" v="1497"/>
          <ac:spMkLst>
            <pc:docMk/>
            <pc:sldMk cId="3687722794" sldId="267"/>
            <ac:spMk id="60" creationId="{E844E128-FF69-4E9F-8327-6B504B3C5AE1}"/>
          </ac:spMkLst>
        </pc:spChg>
        <pc:spChg chg="add del">
          <ac:chgData name="Sonia Marshall" userId="7e97c4035ad4f1a3" providerId="Windows Live" clId="Web-{55020BEC-A547-42D8-9C20-FD40BC1A3DF9}" dt="2020-08-04T13:21:27.294" v="1501"/>
          <ac:spMkLst>
            <pc:docMk/>
            <pc:sldMk cId="3687722794" sldId="267"/>
            <ac:spMk id="64" creationId="{C1B60310-C5C3-46A0-A452-2A0B008434DA}"/>
          </ac:spMkLst>
        </pc:spChg>
        <pc:spChg chg="add del">
          <ac:chgData name="Sonia Marshall" userId="7e97c4035ad4f1a3" providerId="Windows Live" clId="Web-{55020BEC-A547-42D8-9C20-FD40BC1A3DF9}" dt="2020-08-04T13:26:35.467" v="1534"/>
          <ac:spMkLst>
            <pc:docMk/>
            <pc:sldMk cId="3687722794" sldId="267"/>
            <ac:spMk id="69" creationId="{67B74F2B-9534-4540-96B0-5C8E958B940F}"/>
          </ac:spMkLst>
        </pc:spChg>
        <pc:spChg chg="add del">
          <ac:chgData name="Sonia Marshall" userId="7e97c4035ad4f1a3" providerId="Windows Live" clId="Web-{55020BEC-A547-42D8-9C20-FD40BC1A3DF9}" dt="2020-08-04T13:26:35.467" v="1534"/>
          <ac:spMkLst>
            <pc:docMk/>
            <pc:sldMk cId="3687722794" sldId="267"/>
            <ac:spMk id="76" creationId="{67B74F2B-9534-4540-96B0-5C8E958B940F}"/>
          </ac:spMkLst>
        </pc:spChg>
        <pc:picChg chg="add del mod modCrop">
          <ac:chgData name="Sonia Marshall" userId="7e97c4035ad4f1a3" providerId="Windows Live" clId="Web-{55020BEC-A547-42D8-9C20-FD40BC1A3DF9}" dt="2020-08-04T13:15:40.855" v="1444"/>
          <ac:picMkLst>
            <pc:docMk/>
            <pc:sldMk cId="3687722794" sldId="267"/>
            <ac:picMk id="4" creationId="{09D1F19E-BECD-4959-8666-86043DD7A260}"/>
          </ac:picMkLst>
        </pc:picChg>
        <pc:picChg chg="add del mod">
          <ac:chgData name="Sonia Marshall" userId="7e97c4035ad4f1a3" providerId="Windows Live" clId="Web-{55020BEC-A547-42D8-9C20-FD40BC1A3DF9}" dt="2020-08-05T08:45:38.446" v="3800"/>
          <ac:picMkLst>
            <pc:docMk/>
            <pc:sldMk cId="3687722794" sldId="267"/>
            <ac:picMk id="4" creationId="{C6D6FF09-D121-4F0F-8BD5-8B09B026C772}"/>
          </ac:picMkLst>
        </pc:picChg>
        <pc:picChg chg="add del">
          <ac:chgData name="Sonia Marshall" userId="7e97c4035ad4f1a3" providerId="Windows Live" clId="Web-{55020BEC-A547-42D8-9C20-FD40BC1A3DF9}" dt="2020-08-04T13:05:58.399" v="1055"/>
          <ac:picMkLst>
            <pc:docMk/>
            <pc:sldMk cId="3687722794" sldId="267"/>
            <ac:picMk id="5" creationId="{B7D7AD85-AB2E-4848-90A6-512F3FC855CA}"/>
          </ac:picMkLst>
        </pc:picChg>
        <pc:picChg chg="add del">
          <ac:chgData name="Sonia Marshall" userId="7e97c4035ad4f1a3" providerId="Windows Live" clId="Web-{55020BEC-A547-42D8-9C20-FD40BC1A3DF9}" dt="2020-08-04T13:06:08.618" v="1059"/>
          <ac:picMkLst>
            <pc:docMk/>
            <pc:sldMk cId="3687722794" sldId="267"/>
            <ac:picMk id="12" creationId="{B7D7AD85-AB2E-4848-90A6-512F3FC855CA}"/>
          </ac:picMkLst>
        </pc:picChg>
        <pc:picChg chg="add del mod ord">
          <ac:chgData name="Sonia Marshall" userId="7e97c4035ad4f1a3" providerId="Windows Live" clId="Web-{55020BEC-A547-42D8-9C20-FD40BC1A3DF9}" dt="2020-08-04T13:20:08.746" v="1490"/>
          <ac:picMkLst>
            <pc:docMk/>
            <pc:sldMk cId="3687722794" sldId="267"/>
            <ac:picMk id="21" creationId="{BD6B3DCB-80B2-4C40-8216-5AC4048D712B}"/>
          </ac:picMkLst>
        </pc:picChg>
        <pc:picChg chg="add del mod modCrop">
          <ac:chgData name="Sonia Marshall" userId="7e97c4035ad4f1a3" providerId="Windows Live" clId="Web-{55020BEC-A547-42D8-9C20-FD40BC1A3DF9}" dt="2020-08-04T13:21:43.184" v="1502"/>
          <ac:picMkLst>
            <pc:docMk/>
            <pc:sldMk cId="3687722794" sldId="267"/>
            <ac:picMk id="22" creationId="{62FDC728-F9BC-42F6-B41C-FBD47EC20497}"/>
          </ac:picMkLst>
        </pc:picChg>
        <pc:picChg chg="add mod modCrop">
          <ac:chgData name="Sonia Marshall" userId="7e97c4035ad4f1a3" providerId="Windows Live" clId="Web-{55020BEC-A547-42D8-9C20-FD40BC1A3DF9}" dt="2020-08-04T13:26:35.467" v="1534"/>
          <ac:picMkLst>
            <pc:docMk/>
            <pc:sldMk cId="3687722794" sldId="267"/>
            <ac:picMk id="49" creationId="{7EC26047-D4E3-42FF-A221-44F33A27C30C}"/>
          </ac:picMkLst>
        </pc:picChg>
        <pc:cxnChg chg="add del">
          <ac:chgData name="Sonia Marshall" userId="7e97c4035ad4f1a3" providerId="Windows Live" clId="Web-{55020BEC-A547-42D8-9C20-FD40BC1A3DF9}" dt="2020-08-04T13:06:08.618" v="1059"/>
          <ac:cxnSpMkLst>
            <pc:docMk/>
            <pc:sldMk cId="3687722794" sldId="267"/>
            <ac:cxnSpMk id="7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05:58.399" v="1055"/>
          <ac:cxnSpMkLst>
            <pc:docMk/>
            <pc:sldMk cId="3687722794" sldId="267"/>
            <ac:cxnSpMk id="11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06:17.165" v="1061"/>
          <ac:cxnSpMkLst>
            <pc:docMk/>
            <pc:sldMk cId="3687722794" sldId="267"/>
            <ac:cxnSpMk id="14" creationId="{9F09C252-16FE-4557-AD6D-BB5CA773496C}"/>
          </ac:cxnSpMkLst>
        </pc:cxnChg>
        <pc:cxnChg chg="add del">
          <ac:chgData name="Sonia Marshall" userId="7e97c4035ad4f1a3" providerId="Windows Live" clId="Web-{55020BEC-A547-42D8-9C20-FD40BC1A3DF9}" dt="2020-08-04T13:07:24.275" v="1227"/>
          <ac:cxnSpMkLst>
            <pc:docMk/>
            <pc:sldMk cId="3687722794" sldId="267"/>
            <ac:cxnSpMk id="18" creationId="{02CC3441-26B3-4381-B3DF-8AE3C288BC0D}"/>
          </ac:cxnSpMkLst>
        </pc:cxnChg>
        <pc:cxnChg chg="add del">
          <ac:chgData name="Sonia Marshall" userId="7e97c4035ad4f1a3" providerId="Windows Live" clId="Web-{55020BEC-A547-42D8-9C20-FD40BC1A3DF9}" dt="2020-08-04T13:17:15.933" v="1459"/>
          <ac:cxnSpMkLst>
            <pc:docMk/>
            <pc:sldMk cId="3687722794" sldId="267"/>
            <ac:cxnSpMk id="27" creationId="{6987BDFB-DE64-4B56-B44F-45FAE19FA94E}"/>
          </ac:cxnSpMkLst>
        </pc:cxnChg>
        <pc:cxnChg chg="add del">
          <ac:chgData name="Sonia Marshall" userId="7e97c4035ad4f1a3" providerId="Windows Live" clId="Web-{55020BEC-A547-42D8-9C20-FD40BC1A3DF9}" dt="2020-08-04T13:17:06.996" v="1455"/>
          <ac:cxnSpMkLst>
            <pc:docMk/>
            <pc:sldMk cId="3687722794" sldId="267"/>
            <ac:cxnSpMk id="28" creationId="{33BECB2B-2CFA-412C-880F-C4B60974936F}"/>
          </ac:cxnSpMkLst>
        </pc:cxnChg>
        <pc:cxnChg chg="add del">
          <ac:chgData name="Sonia Marshall" userId="7e97c4035ad4f1a3" providerId="Windows Live" clId="Web-{55020BEC-A547-42D8-9C20-FD40BC1A3DF9}" dt="2020-08-04T13:17:13.246" v="1457"/>
          <ac:cxnSpMkLst>
            <pc:docMk/>
            <pc:sldMk cId="3687722794" sldId="267"/>
            <ac:cxnSpMk id="30" creationId="{67E7D319-545A-41CD-95DF-4DE4FA8A46B1}"/>
          </ac:cxnSpMkLst>
        </pc:cxnChg>
        <pc:cxnChg chg="add del">
          <ac:chgData name="Sonia Marshall" userId="7e97c4035ad4f1a3" providerId="Windows Live" clId="Web-{55020BEC-A547-42D8-9C20-FD40BC1A3DF9}" dt="2020-08-04T13:17:18.574" v="1461"/>
          <ac:cxnSpMkLst>
            <pc:docMk/>
            <pc:sldMk cId="3687722794" sldId="267"/>
            <ac:cxnSpMk id="32" creationId="{6987BDFB-DE64-4B56-B44F-45FAE19FA94E}"/>
          </ac:cxnSpMkLst>
        </pc:cxnChg>
        <pc:cxnChg chg="add del">
          <ac:chgData name="Sonia Marshall" userId="7e97c4035ad4f1a3" providerId="Windows Live" clId="Web-{55020BEC-A547-42D8-9C20-FD40BC1A3DF9}" dt="2020-08-04T13:17:21.683" v="1463"/>
          <ac:cxnSpMkLst>
            <pc:docMk/>
            <pc:sldMk cId="3687722794" sldId="267"/>
            <ac:cxnSpMk id="35" creationId="{7855A9B5-1710-4B19-B0F1-CDFDD4ED5B7E}"/>
          </ac:cxnSpMkLst>
        </pc:cxnChg>
        <pc:cxnChg chg="add del">
          <ac:chgData name="Sonia Marshall" userId="7e97c4035ad4f1a3" providerId="Windows Live" clId="Web-{55020BEC-A547-42D8-9C20-FD40BC1A3DF9}" dt="2020-08-04T13:17:33.730" v="1465"/>
          <ac:cxnSpMkLst>
            <pc:docMk/>
            <pc:sldMk cId="3687722794" sldId="267"/>
            <ac:cxnSpMk id="39" creationId="{67E7D319-545A-41CD-95DF-4DE4FA8A46B1}"/>
          </ac:cxnSpMkLst>
        </pc:cxnChg>
        <pc:cxnChg chg="add del">
          <ac:chgData name="Sonia Marshall" userId="7e97c4035ad4f1a3" providerId="Windows Live" clId="Web-{55020BEC-A547-42D8-9C20-FD40BC1A3DF9}" dt="2020-08-04T13:17:49.324" v="1467"/>
          <ac:cxnSpMkLst>
            <pc:docMk/>
            <pc:sldMk cId="3687722794" sldId="267"/>
            <ac:cxnSpMk id="41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19:46.012" v="1487"/>
          <ac:cxnSpMkLst>
            <pc:docMk/>
            <pc:sldMk cId="3687722794" sldId="267"/>
            <ac:cxnSpMk id="43" creationId="{38A34772-9011-42B5-AA63-FD6DEC92EE72}"/>
          </ac:cxnSpMkLst>
        </pc:cxnChg>
        <pc:cxnChg chg="add del">
          <ac:chgData name="Sonia Marshall" userId="7e97c4035ad4f1a3" providerId="Windows Live" clId="Web-{55020BEC-A547-42D8-9C20-FD40BC1A3DF9}" dt="2020-08-04T13:19:44.496" v="1486"/>
          <ac:cxnSpMkLst>
            <pc:docMk/>
            <pc:sldMk cId="3687722794" sldId="267"/>
            <ac:cxnSpMk id="47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20:46.309" v="1493"/>
          <ac:cxnSpMkLst>
            <pc:docMk/>
            <pc:sldMk cId="3687722794" sldId="267"/>
            <ac:cxnSpMk id="48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21:10.762" v="1498"/>
          <ac:cxnSpMkLst>
            <pc:docMk/>
            <pc:sldMk cId="3687722794" sldId="267"/>
            <ac:cxnSpMk id="55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21:27.294" v="1501"/>
          <ac:cxnSpMkLst>
            <pc:docMk/>
            <pc:sldMk cId="3687722794" sldId="267"/>
            <ac:cxnSpMk id="58" creationId="{33BECB2B-2CFA-412C-880F-C4B60974936F}"/>
          </ac:cxnSpMkLst>
        </pc:cxnChg>
        <pc:cxnChg chg="add del">
          <ac:chgData name="Sonia Marshall" userId="7e97c4035ad4f1a3" providerId="Windows Live" clId="Web-{55020BEC-A547-42D8-9C20-FD40BC1A3DF9}" dt="2020-08-04T13:21:10.747" v="1497"/>
          <ac:cxnSpMkLst>
            <pc:docMk/>
            <pc:sldMk cId="3687722794" sldId="267"/>
            <ac:cxnSpMk id="62" creationId="{055CEADF-09EA-423C-8C45-F94AF44D5AF0}"/>
          </ac:cxnSpMkLst>
        </pc:cxnChg>
        <pc:cxnChg chg="add del">
          <ac:chgData name="Sonia Marshall" userId="7e97c4035ad4f1a3" providerId="Windows Live" clId="Web-{55020BEC-A547-42D8-9C20-FD40BC1A3DF9}" dt="2020-08-04T13:26:35.467" v="1534"/>
          <ac:cxnSpMkLst>
            <pc:docMk/>
            <pc:sldMk cId="3687722794" sldId="267"/>
            <ac:cxnSpMk id="71" creationId="{33BECB2B-2CFA-412C-880F-C4B60974936F}"/>
          </ac:cxnSpMkLst>
        </pc:cxnChg>
        <pc:cxnChg chg="add del">
          <ac:chgData name="Sonia Marshall" userId="7e97c4035ad4f1a3" providerId="Windows Live" clId="Web-{55020BEC-A547-42D8-9C20-FD40BC1A3DF9}" dt="2020-08-04T13:26:35.467" v="1534"/>
          <ac:cxnSpMkLst>
            <pc:docMk/>
            <pc:sldMk cId="3687722794" sldId="267"/>
            <ac:cxnSpMk id="78" creationId="{33BECB2B-2CFA-412C-880F-C4B60974936F}"/>
          </ac:cxnSpMkLst>
        </pc:cxnChg>
      </pc:sldChg>
      <pc:sldChg chg="addSp delSp modSp new mod ord setBg setClrOvrMap">
        <pc:chgData name="Sonia Marshall" userId="7e97c4035ad4f1a3" providerId="Windows Live" clId="Web-{55020BEC-A547-42D8-9C20-FD40BC1A3DF9}" dt="2020-08-04T13:37:56.673" v="1625"/>
        <pc:sldMkLst>
          <pc:docMk/>
          <pc:sldMk cId="2031659564" sldId="268"/>
        </pc:sldMkLst>
        <pc:spChg chg="mod ord">
          <ac:chgData name="Sonia Marshall" userId="7e97c4035ad4f1a3" providerId="Windows Live" clId="Web-{55020BEC-A547-42D8-9C20-FD40BC1A3DF9}" dt="2020-08-04T13:37:52.766" v="1622" actId="20577"/>
          <ac:spMkLst>
            <pc:docMk/>
            <pc:sldMk cId="2031659564" sldId="268"/>
            <ac:spMk id="2" creationId="{C1B820B4-681C-4A89-AFF3-6BB10EA2D0D4}"/>
          </ac:spMkLst>
        </pc:spChg>
        <pc:spChg chg="del">
          <ac:chgData name="Sonia Marshall" userId="7e97c4035ad4f1a3" providerId="Windows Live" clId="Web-{55020BEC-A547-42D8-9C20-FD40BC1A3DF9}" dt="2020-08-04T13:29:25.967" v="1577"/>
          <ac:spMkLst>
            <pc:docMk/>
            <pc:sldMk cId="2031659564" sldId="268"/>
            <ac:spMk id="3" creationId="{C8335231-1D22-40B6-BFC3-8B20C1FB018F}"/>
          </ac:spMkLst>
        </pc:spChg>
        <pc:spChg chg="add del">
          <ac:chgData name="Sonia Marshall" userId="7e97c4035ad4f1a3" providerId="Windows Live" clId="Web-{55020BEC-A547-42D8-9C20-FD40BC1A3DF9}" dt="2020-08-04T13:37:32.313" v="1615"/>
          <ac:spMkLst>
            <pc:docMk/>
            <pc:sldMk cId="2031659564" sldId="268"/>
            <ac:spMk id="6" creationId="{7319A1DD-F557-4EC6-8A8C-F7617B4CD678}"/>
          </ac:spMkLst>
        </pc:spChg>
        <pc:spChg chg="add del">
          <ac:chgData name="Sonia Marshall" userId="7e97c4035ad4f1a3" providerId="Windows Live" clId="Web-{55020BEC-A547-42D8-9C20-FD40BC1A3DF9}" dt="2020-08-04T13:37:32.313" v="1615"/>
          <ac:spMkLst>
            <pc:docMk/>
            <pc:sldMk cId="2031659564" sldId="268"/>
            <ac:spMk id="8" creationId="{C390A367-0330-4E03-9D5F-40308A7975C8}"/>
          </ac:spMkLst>
        </pc:spChg>
        <pc:spChg chg="add del">
          <ac:chgData name="Sonia Marshall" userId="7e97c4035ad4f1a3" providerId="Windows Live" clId="Web-{55020BEC-A547-42D8-9C20-FD40BC1A3DF9}" dt="2020-08-04T13:37:19.376" v="1612"/>
          <ac:spMkLst>
            <pc:docMk/>
            <pc:sldMk cId="2031659564" sldId="268"/>
            <ac:spMk id="9" creationId="{6482F060-A4AF-4E0B-B364-7C6BA4AE9C03}"/>
          </ac:spMkLst>
        </pc:spChg>
        <pc:spChg chg="add del">
          <ac:chgData name="Sonia Marshall" userId="7e97c4035ad4f1a3" providerId="Windows Live" clId="Web-{55020BEC-A547-42D8-9C20-FD40BC1A3DF9}" dt="2020-08-04T13:37:05.985" v="1609"/>
          <ac:spMkLst>
            <pc:docMk/>
            <pc:sldMk cId="2031659564" sldId="268"/>
            <ac:spMk id="13" creationId="{6482F060-A4AF-4E0B-B364-7C6BA4AE9C03}"/>
          </ac:spMkLst>
        </pc:spChg>
        <pc:spChg chg="add del">
          <ac:chgData name="Sonia Marshall" userId="7e97c4035ad4f1a3" providerId="Windows Live" clId="Web-{55020BEC-A547-42D8-9C20-FD40BC1A3DF9}" dt="2020-08-04T13:37:17.157" v="1611"/>
          <ac:spMkLst>
            <pc:docMk/>
            <pc:sldMk cId="2031659564" sldId="268"/>
            <ac:spMk id="15" creationId="{54DCD9B2-D552-47A6-9FE2-15D7E8159AB6}"/>
          </ac:spMkLst>
        </pc:spChg>
        <pc:spChg chg="add del">
          <ac:chgData name="Sonia Marshall" userId="7e97c4035ad4f1a3" providerId="Windows Live" clId="Web-{55020BEC-A547-42D8-9C20-FD40BC1A3DF9}" dt="2020-08-04T13:36:57.422" v="1607"/>
          <ac:spMkLst>
            <pc:docMk/>
            <pc:sldMk cId="2031659564" sldId="268"/>
            <ac:spMk id="16" creationId="{77D4E339-1FDC-4F64-BACC-DA1625A5A305}"/>
          </ac:spMkLst>
        </pc:spChg>
        <pc:spChg chg="add del">
          <ac:chgData name="Sonia Marshall" userId="7e97c4035ad4f1a3" providerId="Windows Live" clId="Web-{55020BEC-A547-42D8-9C20-FD40BC1A3DF9}" dt="2020-08-04T13:37:17.157" v="1611"/>
          <ac:spMkLst>
            <pc:docMk/>
            <pc:sldMk cId="2031659564" sldId="268"/>
            <ac:spMk id="20" creationId="{CCE25F7F-C10E-4478-90C0-93B61E638386}"/>
          </ac:spMkLst>
        </pc:spChg>
        <pc:picChg chg="add del mod">
          <ac:chgData name="Sonia Marshall" userId="7e97c4035ad4f1a3" providerId="Windows Live" clId="Web-{55020BEC-A547-42D8-9C20-FD40BC1A3DF9}" dt="2020-08-04T13:37:56.673" v="1625"/>
          <ac:picMkLst>
            <pc:docMk/>
            <pc:sldMk cId="2031659564" sldId="268"/>
            <ac:picMk id="4" creationId="{7D148E57-371E-4178-8D69-F1BF12DF82CA}"/>
          </ac:picMkLst>
        </pc:picChg>
        <pc:cxnChg chg="add del">
          <ac:chgData name="Sonia Marshall" userId="7e97c4035ad4f1a3" providerId="Windows Live" clId="Web-{55020BEC-A547-42D8-9C20-FD40BC1A3DF9}" dt="2020-08-04T13:37:32.313" v="1615"/>
          <ac:cxnSpMkLst>
            <pc:docMk/>
            <pc:sldMk cId="2031659564" sldId="268"/>
            <ac:cxnSpMk id="7" creationId="{D28A9C89-B313-458F-9C85-515930A51A93}"/>
          </ac:cxnSpMkLst>
        </pc:cxnChg>
        <pc:cxnChg chg="add del">
          <ac:chgData name="Sonia Marshall" userId="7e97c4035ad4f1a3" providerId="Windows Live" clId="Web-{55020BEC-A547-42D8-9C20-FD40BC1A3DF9}" dt="2020-08-04T13:37:19.376" v="1612"/>
          <ac:cxnSpMkLst>
            <pc:docMk/>
            <pc:sldMk cId="2031659564" sldId="268"/>
            <ac:cxnSpMk id="11" creationId="{B9EB6DAA-2F0C-43D5-A577-15D5D2C4E3F5}"/>
          </ac:cxnSpMkLst>
        </pc:cxnChg>
        <pc:cxnChg chg="add del">
          <ac:chgData name="Sonia Marshall" userId="7e97c4035ad4f1a3" providerId="Windows Live" clId="Web-{55020BEC-A547-42D8-9C20-FD40BC1A3DF9}" dt="2020-08-04T13:37:05.985" v="1609"/>
          <ac:cxnSpMkLst>
            <pc:docMk/>
            <pc:sldMk cId="2031659564" sldId="268"/>
            <ac:cxnSpMk id="14" creationId="{B9EB6DAA-2F0C-43D5-A577-15D5D2C4E3F5}"/>
          </ac:cxnSpMkLst>
        </pc:cxnChg>
        <pc:cxnChg chg="add del">
          <ac:chgData name="Sonia Marshall" userId="7e97c4035ad4f1a3" providerId="Windows Live" clId="Web-{55020BEC-A547-42D8-9C20-FD40BC1A3DF9}" dt="2020-08-04T13:37:17.157" v="1611"/>
          <ac:cxnSpMkLst>
            <pc:docMk/>
            <pc:sldMk cId="2031659564" sldId="268"/>
            <ac:cxnSpMk id="17" creationId="{FCE0A9EA-62FA-4F43-BEF6-7BBBB3F90F25}"/>
          </ac:cxnSpMkLst>
        </pc:cxnChg>
        <pc:cxnChg chg="add del">
          <ac:chgData name="Sonia Marshall" userId="7e97c4035ad4f1a3" providerId="Windows Live" clId="Web-{55020BEC-A547-42D8-9C20-FD40BC1A3DF9}" dt="2020-08-04T13:36:57.422" v="1607"/>
          <ac:cxnSpMkLst>
            <pc:docMk/>
            <pc:sldMk cId="2031659564" sldId="268"/>
            <ac:cxnSpMk id="18" creationId="{D28A9C89-B313-458F-9C85-515930A51A93}"/>
          </ac:cxnSpMkLst>
        </pc:cxnChg>
      </pc:sldChg>
      <pc:sldChg chg="addSp delSp modSp new mod setBg modNotes">
        <pc:chgData name="Sonia Marshall" userId="7e97c4035ad4f1a3" providerId="Windows Live" clId="Web-{55020BEC-A547-42D8-9C20-FD40BC1A3DF9}" dt="2020-08-04T14:45:43.376" v="3723" actId="20577"/>
        <pc:sldMkLst>
          <pc:docMk/>
          <pc:sldMk cId="4290810967" sldId="269"/>
        </pc:sldMkLst>
        <pc:spChg chg="mod">
          <ac:chgData name="Sonia Marshall" userId="7e97c4035ad4f1a3" providerId="Windows Live" clId="Web-{55020BEC-A547-42D8-9C20-FD40BC1A3DF9}" dt="2020-08-04T13:48:21.222" v="1809"/>
          <ac:spMkLst>
            <pc:docMk/>
            <pc:sldMk cId="4290810967" sldId="269"/>
            <ac:spMk id="2" creationId="{28E15C7E-2325-4B82-B640-9586BC011DC8}"/>
          </ac:spMkLst>
        </pc:spChg>
        <pc:spChg chg="del">
          <ac:chgData name="Sonia Marshall" userId="7e97c4035ad4f1a3" providerId="Windows Live" clId="Web-{55020BEC-A547-42D8-9C20-FD40BC1A3DF9}" dt="2020-08-04T13:46:51.409" v="1627"/>
          <ac:spMkLst>
            <pc:docMk/>
            <pc:sldMk cId="4290810967" sldId="269"/>
            <ac:spMk id="3" creationId="{7533E9A4-39FE-4E2C-A0F7-C4FCA5CB9E86}"/>
          </ac:spMkLst>
        </pc:spChg>
        <pc:spChg chg="add mod">
          <ac:chgData name="Sonia Marshall" userId="7e97c4035ad4f1a3" providerId="Windows Live" clId="Web-{55020BEC-A547-42D8-9C20-FD40BC1A3DF9}" dt="2020-08-04T14:45:43.376" v="3723" actId="20577"/>
          <ac:spMkLst>
            <pc:docMk/>
            <pc:sldMk cId="4290810967" sldId="269"/>
            <ac:spMk id="6" creationId="{07527CCF-344B-40A8-9306-EC748A81DDE4}"/>
          </ac:spMkLst>
        </pc:spChg>
        <pc:spChg chg="add">
          <ac:chgData name="Sonia Marshall" userId="7e97c4035ad4f1a3" providerId="Windows Live" clId="Web-{55020BEC-A547-42D8-9C20-FD40BC1A3DF9}" dt="2020-08-04T13:48:21.222" v="1809"/>
          <ac:spMkLst>
            <pc:docMk/>
            <pc:sldMk cId="4290810967" sldId="269"/>
            <ac:spMk id="11" creationId="{67B74F2B-9534-4540-96B0-5C8E958B940F}"/>
          </ac:spMkLst>
        </pc:spChg>
        <pc:picChg chg="add mod ord">
          <ac:chgData name="Sonia Marshall" userId="7e97c4035ad4f1a3" providerId="Windows Live" clId="Web-{55020BEC-A547-42D8-9C20-FD40BC1A3DF9}" dt="2020-08-04T13:48:21.222" v="1809"/>
          <ac:picMkLst>
            <pc:docMk/>
            <pc:sldMk cId="4290810967" sldId="269"/>
            <ac:picMk id="4" creationId="{BB01586B-F6B3-4D8F-AC88-AA14F69FB0C2}"/>
          </ac:picMkLst>
        </pc:picChg>
        <pc:cxnChg chg="add">
          <ac:chgData name="Sonia Marshall" userId="7e97c4035ad4f1a3" providerId="Windows Live" clId="Web-{55020BEC-A547-42D8-9C20-FD40BC1A3DF9}" dt="2020-08-04T13:48:21.222" v="1809"/>
          <ac:cxnSpMkLst>
            <pc:docMk/>
            <pc:sldMk cId="4290810967" sldId="269"/>
            <ac:cxnSpMk id="13" creationId="{33BECB2B-2CFA-412C-880F-C4B60974936F}"/>
          </ac:cxnSpMkLst>
        </pc:cxnChg>
      </pc:sldChg>
      <pc:sldChg chg="addSp delSp modSp new">
        <pc:chgData name="Sonia Marshall" userId="7e97c4035ad4f1a3" providerId="Windows Live" clId="Web-{55020BEC-A547-42D8-9C20-FD40BC1A3DF9}" dt="2020-08-04T14:46:23.877" v="3797" actId="20577"/>
        <pc:sldMkLst>
          <pc:docMk/>
          <pc:sldMk cId="2354032954" sldId="270"/>
        </pc:sldMkLst>
        <pc:spChg chg="mod">
          <ac:chgData name="Sonia Marshall" userId="7e97c4035ad4f1a3" providerId="Windows Live" clId="Web-{55020BEC-A547-42D8-9C20-FD40BC1A3DF9}" dt="2020-08-04T13:59:32.725" v="2471" actId="20577"/>
          <ac:spMkLst>
            <pc:docMk/>
            <pc:sldMk cId="2354032954" sldId="270"/>
            <ac:spMk id="2" creationId="{CCCB0DA7-1FD9-4B46-B244-932815B1D010}"/>
          </ac:spMkLst>
        </pc:spChg>
        <pc:spChg chg="mod">
          <ac:chgData name="Sonia Marshall" userId="7e97c4035ad4f1a3" providerId="Windows Live" clId="Web-{55020BEC-A547-42D8-9C20-FD40BC1A3DF9}" dt="2020-08-04T14:46:23.877" v="3797" actId="20577"/>
          <ac:spMkLst>
            <pc:docMk/>
            <pc:sldMk cId="2354032954" sldId="270"/>
            <ac:spMk id="3" creationId="{7A4C9D0F-5C35-4829-B67D-4EE147E7824F}"/>
          </ac:spMkLst>
        </pc:spChg>
        <pc:spChg chg="add mod">
          <ac:chgData name="Sonia Marshall" userId="7e97c4035ad4f1a3" providerId="Windows Live" clId="Web-{55020BEC-A547-42D8-9C20-FD40BC1A3DF9}" dt="2020-08-04T14:08:47.977" v="3044" actId="14100"/>
          <ac:spMkLst>
            <pc:docMk/>
            <pc:sldMk cId="2354032954" sldId="270"/>
            <ac:spMk id="6" creationId="{B0AA4801-BAA4-47DE-AE78-7DA79FA5C70F}"/>
          </ac:spMkLst>
        </pc:spChg>
        <pc:picChg chg="add del mod">
          <ac:chgData name="Sonia Marshall" userId="7e97c4035ad4f1a3" providerId="Windows Live" clId="Web-{55020BEC-A547-42D8-9C20-FD40BC1A3DF9}" dt="2020-08-04T14:07:58.633" v="3027"/>
          <ac:picMkLst>
            <pc:docMk/>
            <pc:sldMk cId="2354032954" sldId="270"/>
            <ac:picMk id="4" creationId="{3FA398E0-34BB-4BE5-9F97-B6E05CE315D9}"/>
          </ac:picMkLst>
        </pc:picChg>
        <pc:picChg chg="add mod">
          <ac:chgData name="Sonia Marshall" userId="7e97c4035ad4f1a3" providerId="Windows Live" clId="Web-{55020BEC-A547-42D8-9C20-FD40BC1A3DF9}" dt="2020-08-04T14:08:04.914" v="3030" actId="1076"/>
          <ac:picMkLst>
            <pc:docMk/>
            <pc:sldMk cId="2354032954" sldId="270"/>
            <ac:picMk id="5" creationId="{EC72BBAF-926D-496F-AB03-59782F648AF3}"/>
          </ac:picMkLst>
        </pc:picChg>
      </pc:sldChg>
      <pc:sldChg chg="addSp delSp modSp new mod setBg setClrOvrMap">
        <pc:chgData name="Sonia Marshall" userId="7e97c4035ad4f1a3" providerId="Windows Live" clId="Web-{55020BEC-A547-42D8-9C20-FD40BC1A3DF9}" dt="2020-08-04T14:37:10.890" v="3688" actId="20577"/>
        <pc:sldMkLst>
          <pc:docMk/>
          <pc:sldMk cId="2096639060" sldId="271"/>
        </pc:sldMkLst>
        <pc:spChg chg="mod">
          <ac:chgData name="Sonia Marshall" userId="7e97c4035ad4f1a3" providerId="Windows Live" clId="Web-{55020BEC-A547-42D8-9C20-FD40BC1A3DF9}" dt="2020-08-04T14:32:19.576" v="3637"/>
          <ac:spMkLst>
            <pc:docMk/>
            <pc:sldMk cId="2096639060" sldId="271"/>
            <ac:spMk id="2" creationId="{55F9AA9F-6619-4002-BDCC-02B453A14BC3}"/>
          </ac:spMkLst>
        </pc:spChg>
        <pc:spChg chg="mod">
          <ac:chgData name="Sonia Marshall" userId="7e97c4035ad4f1a3" providerId="Windows Live" clId="Web-{55020BEC-A547-42D8-9C20-FD40BC1A3DF9}" dt="2020-08-04T14:37:10.890" v="3688" actId="20577"/>
          <ac:spMkLst>
            <pc:docMk/>
            <pc:sldMk cId="2096639060" sldId="271"/>
            <ac:spMk id="3" creationId="{049E0C52-EBF5-4019-B9DE-D64AE1373651}"/>
          </ac:spMkLst>
        </pc:spChg>
        <pc:spChg chg="add del">
          <ac:chgData name="Sonia Marshall" userId="7e97c4035ad4f1a3" providerId="Windows Live" clId="Web-{55020BEC-A547-42D8-9C20-FD40BC1A3DF9}" dt="2020-08-04T14:31:16.342" v="3615"/>
          <ac:spMkLst>
            <pc:docMk/>
            <pc:sldMk cId="2096639060" sldId="271"/>
            <ac:spMk id="5" creationId="{3558DB37-9FEE-48A2-8578-ED0401573943}"/>
          </ac:spMkLst>
        </pc:spChg>
        <pc:spChg chg="add del">
          <ac:chgData name="Sonia Marshall" userId="7e97c4035ad4f1a3" providerId="Windows Live" clId="Web-{55020BEC-A547-42D8-9C20-FD40BC1A3DF9}" dt="2020-08-04T14:31:16.342" v="3615"/>
          <ac:spMkLst>
            <pc:docMk/>
            <pc:sldMk cId="2096639060" sldId="271"/>
            <ac:spMk id="6" creationId="{5F7FCCA6-00E2-4F74-A105-0D769872F243}"/>
          </ac:spMkLst>
        </pc:spChg>
        <pc:spChg chg="add del">
          <ac:chgData name="Sonia Marshall" userId="7e97c4035ad4f1a3" providerId="Windows Live" clId="Web-{55020BEC-A547-42D8-9C20-FD40BC1A3DF9}" dt="2020-08-04T14:31:19.326" v="3617"/>
          <ac:spMkLst>
            <pc:docMk/>
            <pc:sldMk cId="2096639060" sldId="271"/>
            <ac:spMk id="7" creationId="{F5FE1B2C-7BC1-4AE2-9A50-2A4A70A9D6A1}"/>
          </ac:spMkLst>
        </pc:spChg>
        <pc:spChg chg="add del">
          <ac:chgData name="Sonia Marshall" userId="7e97c4035ad4f1a3" providerId="Windows Live" clId="Web-{55020BEC-A547-42D8-9C20-FD40BC1A3DF9}" dt="2020-08-04T14:31:13.217" v="3613"/>
          <ac:spMkLst>
            <pc:docMk/>
            <pc:sldMk cId="2096639060" sldId="271"/>
            <ac:spMk id="8" creationId="{3741B58E-3B65-4A01-A276-975AB2CF8A08}"/>
          </ac:spMkLst>
        </pc:spChg>
        <pc:spChg chg="add del">
          <ac:chgData name="Sonia Marshall" userId="7e97c4035ad4f1a3" providerId="Windows Live" clId="Web-{55020BEC-A547-42D8-9C20-FD40BC1A3DF9}" dt="2020-08-04T14:31:19.326" v="3617"/>
          <ac:spMkLst>
            <pc:docMk/>
            <pc:sldMk cId="2096639060" sldId="271"/>
            <ac:spMk id="9" creationId="{97E8244A-2C81-4C0E-A929-3EC8EFF35564}"/>
          </ac:spMkLst>
        </pc:spChg>
        <pc:spChg chg="add del">
          <ac:chgData name="Sonia Marshall" userId="7e97c4035ad4f1a3" providerId="Windows Live" clId="Web-{55020BEC-A547-42D8-9C20-FD40BC1A3DF9}" dt="2020-08-04T14:31:13.217" v="3613"/>
          <ac:spMkLst>
            <pc:docMk/>
            <pc:sldMk cId="2096639060" sldId="271"/>
            <ac:spMk id="10" creationId="{7AAC67C3-831B-4AB1-A259-DFB839CAFAFC}"/>
          </ac:spMkLst>
        </pc:spChg>
        <pc:spChg chg="add del">
          <ac:chgData name="Sonia Marshall" userId="7e97c4035ad4f1a3" providerId="Windows Live" clId="Web-{55020BEC-A547-42D8-9C20-FD40BC1A3DF9}" dt="2020-08-04T14:31:16.342" v="3615"/>
          <ac:spMkLst>
            <pc:docMk/>
            <pc:sldMk cId="2096639060" sldId="271"/>
            <ac:spMk id="12" creationId="{359CEC61-F44B-43B3-B40F-AE38C5AF1D5F}"/>
          </ac:spMkLst>
        </pc:spChg>
        <pc:spChg chg="add del">
          <ac:chgData name="Sonia Marshall" userId="7e97c4035ad4f1a3" providerId="Windows Live" clId="Web-{55020BEC-A547-42D8-9C20-FD40BC1A3DF9}" dt="2020-08-04T14:31:22.607" v="3619"/>
          <ac:spMkLst>
            <pc:docMk/>
            <pc:sldMk cId="2096639060" sldId="271"/>
            <ac:spMk id="13" creationId="{C8DD82D3-D002-45B0-B16A-82B3DA4EFDDB}"/>
          </ac:spMkLst>
        </pc:spChg>
        <pc:spChg chg="add del">
          <ac:chgData name="Sonia Marshall" userId="7e97c4035ad4f1a3" providerId="Windows Live" clId="Web-{55020BEC-A547-42D8-9C20-FD40BC1A3DF9}" dt="2020-08-04T14:32:19.576" v="3637"/>
          <ac:spMkLst>
            <pc:docMk/>
            <pc:sldMk cId="2096639060" sldId="271"/>
            <ac:spMk id="15" creationId="{C8DD82D3-D002-45B0-B16A-82B3DA4EFDDB}"/>
          </ac:spMkLst>
        </pc:spChg>
        <pc:spChg chg="add del">
          <ac:chgData name="Sonia Marshall" userId="7e97c4035ad4f1a3" providerId="Windows Live" clId="Web-{55020BEC-A547-42D8-9C20-FD40BC1A3DF9}" dt="2020-08-04T14:32:19.576" v="3637"/>
          <ac:spMkLst>
            <pc:docMk/>
            <pc:sldMk cId="2096639060" sldId="271"/>
            <ac:spMk id="17" creationId="{14552793-7DFF-4EC7-AC69-D34A75D01880}"/>
          </ac:spMkLst>
        </pc:spChg>
        <pc:picChg chg="add del mod">
          <ac:chgData name="Sonia Marshall" userId="7e97c4035ad4f1a3" providerId="Windows Live" clId="Web-{55020BEC-A547-42D8-9C20-FD40BC1A3DF9}" dt="2020-08-04T14:34:41.936" v="3667"/>
          <ac:picMkLst>
            <pc:docMk/>
            <pc:sldMk cId="2096639060" sldId="271"/>
            <ac:picMk id="4" creationId="{DDF7B6A0-D862-48FC-961D-63768D1AFFEC}"/>
          </ac:picMkLst>
        </pc:picChg>
        <pc:picChg chg="add del mod">
          <ac:chgData name="Sonia Marshall" userId="7e97c4035ad4f1a3" providerId="Windows Live" clId="Web-{55020BEC-A547-42D8-9C20-FD40BC1A3DF9}" dt="2020-08-04T14:33:58.030" v="3658"/>
          <ac:picMkLst>
            <pc:docMk/>
            <pc:sldMk cId="2096639060" sldId="271"/>
            <ac:picMk id="18" creationId="{EABB248C-B80A-4825-BAFA-519877039E03}"/>
          </ac:picMkLst>
        </pc:picChg>
        <pc:picChg chg="add del mod">
          <ac:chgData name="Sonia Marshall" userId="7e97c4035ad4f1a3" providerId="Windows Live" clId="Web-{55020BEC-A547-42D8-9C20-FD40BC1A3DF9}" dt="2020-08-04T14:34:15.655" v="3661"/>
          <ac:picMkLst>
            <pc:docMk/>
            <pc:sldMk cId="2096639060" sldId="271"/>
            <ac:picMk id="19" creationId="{81097C9D-65A9-4E21-8C91-3DBB9ED5E689}"/>
          </ac:picMkLst>
        </pc:picChg>
        <pc:picChg chg="add del mod">
          <ac:chgData name="Sonia Marshall" userId="7e97c4035ad4f1a3" providerId="Windows Live" clId="Web-{55020BEC-A547-42D8-9C20-FD40BC1A3DF9}" dt="2020-08-04T14:34:31.061" v="3664"/>
          <ac:picMkLst>
            <pc:docMk/>
            <pc:sldMk cId="2096639060" sldId="271"/>
            <ac:picMk id="20" creationId="{0AA9C019-FC62-42DC-9CF7-BBE835BC2D98}"/>
          </ac:picMkLst>
        </pc:picChg>
        <pc:picChg chg="add mod">
          <ac:chgData name="Sonia Marshall" userId="7e97c4035ad4f1a3" providerId="Windows Live" clId="Web-{55020BEC-A547-42D8-9C20-FD40BC1A3DF9}" dt="2020-08-04T14:34:46.249" v="3669" actId="14100"/>
          <ac:picMkLst>
            <pc:docMk/>
            <pc:sldMk cId="2096639060" sldId="271"/>
            <ac:picMk id="21" creationId="{6CE2615F-8B8A-475D-83AB-CFFD034350E8}"/>
          </ac:picMkLst>
        </pc:picChg>
        <pc:cxnChg chg="add del">
          <ac:chgData name="Sonia Marshall" userId="7e97c4035ad4f1a3" providerId="Windows Live" clId="Web-{55020BEC-A547-42D8-9C20-FD40BC1A3DF9}" dt="2020-08-04T14:31:19.326" v="3617"/>
          <ac:cxnSpMkLst>
            <pc:docMk/>
            <pc:sldMk cId="2096639060" sldId="271"/>
            <ac:cxnSpMk id="11" creationId="{02CC3441-26B3-4381-B3DF-8AE3C288BC0D}"/>
          </ac:cxnSpMkLst>
        </pc:cxnChg>
        <pc:cxnChg chg="add del">
          <ac:chgData name="Sonia Marshall" userId="7e97c4035ad4f1a3" providerId="Windows Live" clId="Web-{55020BEC-A547-42D8-9C20-FD40BC1A3DF9}" dt="2020-08-04T14:31:22.607" v="3619"/>
          <ac:cxnSpMkLst>
            <pc:docMk/>
            <pc:sldMk cId="2096639060" sldId="271"/>
            <ac:cxnSpMk id="14" creationId="{9F09C252-16FE-4557-AD6D-BB5CA773496C}"/>
          </ac:cxnSpMkLst>
        </pc:cxnChg>
        <pc:cxnChg chg="add del">
          <ac:chgData name="Sonia Marshall" userId="7e97c4035ad4f1a3" providerId="Windows Live" clId="Web-{55020BEC-A547-42D8-9C20-FD40BC1A3DF9}" dt="2020-08-04T14:32:19.576" v="3637"/>
          <ac:cxnSpMkLst>
            <pc:docMk/>
            <pc:sldMk cId="2096639060" sldId="271"/>
            <ac:cxnSpMk id="16" creationId="{9F09C252-16FE-4557-AD6D-BB5CA773496C}"/>
          </ac:cxnSpMkLst>
        </pc:cxnChg>
      </pc:sldChg>
    </pc:docChg>
  </pc:docChgLst>
  <pc:docChgLst>
    <pc:chgData name="Sonia Marshall" userId="7e97c4035ad4f1a3" providerId="Windows Live" clId="Web-{5A8AF8D2-F937-47C3-947B-39CED4E85CBE}"/>
    <pc:docChg chg="modSld">
      <pc:chgData name="Sonia Marshall" userId="7e97c4035ad4f1a3" providerId="Windows Live" clId="Web-{5A8AF8D2-F937-47C3-947B-39CED4E85CBE}" dt="2020-08-06T10:44:25.277" v="17" actId="20577"/>
      <pc:docMkLst>
        <pc:docMk/>
      </pc:docMkLst>
      <pc:sldChg chg="modSp">
        <pc:chgData name="Sonia Marshall" userId="7e97c4035ad4f1a3" providerId="Windows Live" clId="Web-{5A8AF8D2-F937-47C3-947B-39CED4E85CBE}" dt="2020-08-06T10:44:25.277" v="16" actId="20577"/>
        <pc:sldMkLst>
          <pc:docMk/>
          <pc:sldMk cId="1767805996" sldId="263"/>
        </pc:sldMkLst>
        <pc:spChg chg="mod">
          <ac:chgData name="Sonia Marshall" userId="7e97c4035ad4f1a3" providerId="Windows Live" clId="Web-{5A8AF8D2-F937-47C3-947B-39CED4E85CBE}" dt="2020-08-06T10:44:25.277" v="16" actId="20577"/>
          <ac:spMkLst>
            <pc:docMk/>
            <pc:sldMk cId="1767805996" sldId="263"/>
            <ac:spMk id="3" creationId="{D56DD90C-E696-4790-8F05-05572BC3AD09}"/>
          </ac:spMkLst>
        </pc:spChg>
      </pc:sldChg>
      <pc:sldChg chg="modSp">
        <pc:chgData name="Sonia Marshall" userId="7e97c4035ad4f1a3" providerId="Windows Live" clId="Web-{5A8AF8D2-F937-47C3-947B-39CED4E85CBE}" dt="2020-08-06T10:40:42.151" v="2" actId="20577"/>
        <pc:sldMkLst>
          <pc:docMk/>
          <pc:sldMk cId="2651764798" sldId="264"/>
        </pc:sldMkLst>
        <pc:spChg chg="mod">
          <ac:chgData name="Sonia Marshall" userId="7e97c4035ad4f1a3" providerId="Windows Live" clId="Web-{5A8AF8D2-F937-47C3-947B-39CED4E85CBE}" dt="2020-08-06T10:40:42.151" v="2" actId="20577"/>
          <ac:spMkLst>
            <pc:docMk/>
            <pc:sldMk cId="2651764798" sldId="264"/>
            <ac:spMk id="3" creationId="{AFC57375-E773-4051-B778-F9A321D84866}"/>
          </ac:spMkLst>
        </pc:spChg>
      </pc:sldChg>
    </pc:docChg>
  </pc:docChgLst>
  <pc:docChgLst>
    <pc:chgData name="Sonia Marshall" userId="7e97c4035ad4f1a3" providerId="Windows Live" clId="Web-{44C151B8-A8E6-4E6B-8FEA-6F20AB2C999A}"/>
    <pc:docChg chg="modSld">
      <pc:chgData name="Sonia Marshall" userId="7e97c4035ad4f1a3" providerId="Windows Live" clId="Web-{44C151B8-A8E6-4E6B-8FEA-6F20AB2C999A}" dt="2020-08-07T12:34:52.156" v="135" actId="20577"/>
      <pc:docMkLst>
        <pc:docMk/>
      </pc:docMkLst>
      <pc:sldChg chg="modSp">
        <pc:chgData name="Sonia Marshall" userId="7e97c4035ad4f1a3" providerId="Windows Live" clId="Web-{44C151B8-A8E6-4E6B-8FEA-6F20AB2C999A}" dt="2020-08-07T10:56:38.432" v="0" actId="20577"/>
        <pc:sldMkLst>
          <pc:docMk/>
          <pc:sldMk cId="4103424160" sldId="259"/>
        </pc:sldMkLst>
        <pc:spChg chg="mod">
          <ac:chgData name="Sonia Marshall" userId="7e97c4035ad4f1a3" providerId="Windows Live" clId="Web-{44C151B8-A8E6-4E6B-8FEA-6F20AB2C999A}" dt="2020-08-07T10:56:38.432" v="0" actId="20577"/>
          <ac:spMkLst>
            <pc:docMk/>
            <pc:sldMk cId="4103424160" sldId="259"/>
            <ac:spMk id="3" creationId="{4940BDAD-1376-4A54-BAE5-4D397910488F}"/>
          </ac:spMkLst>
        </pc:spChg>
      </pc:sldChg>
      <pc:sldChg chg="modSp">
        <pc:chgData name="Sonia Marshall" userId="7e97c4035ad4f1a3" providerId="Windows Live" clId="Web-{44C151B8-A8E6-4E6B-8FEA-6F20AB2C999A}" dt="2020-08-07T12:34:50.281" v="133" actId="20577"/>
        <pc:sldMkLst>
          <pc:docMk/>
          <pc:sldMk cId="2651764798" sldId="264"/>
        </pc:sldMkLst>
        <pc:spChg chg="mod">
          <ac:chgData name="Sonia Marshall" userId="7e97c4035ad4f1a3" providerId="Windows Live" clId="Web-{44C151B8-A8E6-4E6B-8FEA-6F20AB2C999A}" dt="2020-08-07T12:34:50.281" v="133" actId="20577"/>
          <ac:spMkLst>
            <pc:docMk/>
            <pc:sldMk cId="2651764798" sldId="264"/>
            <ac:spMk id="3" creationId="{AFC57375-E773-4051-B778-F9A321D84866}"/>
          </ac:spMkLst>
        </pc:spChg>
      </pc:sldChg>
      <pc:sldChg chg="modSp">
        <pc:chgData name="Sonia Marshall" userId="7e97c4035ad4f1a3" providerId="Windows Live" clId="Web-{44C151B8-A8E6-4E6B-8FEA-6F20AB2C999A}" dt="2020-08-07T11:00:15.556" v="131" actId="20577"/>
        <pc:sldMkLst>
          <pc:docMk/>
          <pc:sldMk cId="2096639060" sldId="271"/>
        </pc:sldMkLst>
        <pc:spChg chg="mod">
          <ac:chgData name="Sonia Marshall" userId="7e97c4035ad4f1a3" providerId="Windows Live" clId="Web-{44C151B8-A8E6-4E6B-8FEA-6F20AB2C999A}" dt="2020-08-07T11:00:15.556" v="131" actId="20577"/>
          <ac:spMkLst>
            <pc:docMk/>
            <pc:sldMk cId="2096639060" sldId="271"/>
            <ac:spMk id="3" creationId="{049E0C52-EBF5-4019-B9DE-D64AE1373651}"/>
          </ac:spMkLst>
        </pc:spChg>
      </pc:sldChg>
    </pc:docChg>
  </pc:docChgLst>
  <pc:docChgLst>
    <pc:chgData name="Sonia Marshall" userId="7e97c4035ad4f1a3" providerId="Windows Live" clId="Web-{84B2E262-32BC-4A58-878A-D526E39EF1E2}"/>
    <pc:docChg chg="modSld">
      <pc:chgData name="Sonia Marshall" userId="7e97c4035ad4f1a3" providerId="Windows Live" clId="Web-{84B2E262-32BC-4A58-878A-D526E39EF1E2}" dt="2020-08-03T15:26:52.904" v="66" actId="20577"/>
      <pc:docMkLst>
        <pc:docMk/>
      </pc:docMkLst>
      <pc:sldChg chg="modSp">
        <pc:chgData name="Sonia Marshall" userId="7e97c4035ad4f1a3" providerId="Windows Live" clId="Web-{84B2E262-32BC-4A58-878A-D526E39EF1E2}" dt="2020-08-03T15:26:51.919" v="64" actId="20577"/>
        <pc:sldMkLst>
          <pc:docMk/>
          <pc:sldMk cId="1809374021" sldId="265"/>
        </pc:sldMkLst>
        <pc:spChg chg="mod">
          <ac:chgData name="Sonia Marshall" userId="7e97c4035ad4f1a3" providerId="Windows Live" clId="Web-{84B2E262-32BC-4A58-878A-D526E39EF1E2}" dt="2020-08-03T15:26:51.919" v="64" actId="20577"/>
          <ac:spMkLst>
            <pc:docMk/>
            <pc:sldMk cId="1809374021" sldId="265"/>
            <ac:spMk id="3" creationId="{C0E00899-3356-4D88-9552-51833E5D6C39}"/>
          </ac:spMkLst>
        </pc:spChg>
      </pc:sldChg>
    </pc:docChg>
  </pc:docChgLst>
  <pc:docChgLst>
    <pc:chgData name="Sonia Marshall" userId="7e97c4035ad4f1a3" providerId="Windows Live" clId="Web-{C42C85E4-2511-4045-A3B4-C349D57A11B2}"/>
    <pc:docChg chg="modSld addMainMaster delMainMaster">
      <pc:chgData name="Sonia Marshall" userId="7e97c4035ad4f1a3" providerId="Windows Live" clId="Web-{C42C85E4-2511-4045-A3B4-C349D57A11B2}" dt="2020-07-28T15:15:23.562" v="91" actId="20577"/>
      <pc:docMkLst>
        <pc:docMk/>
      </pc:docMkLst>
      <pc:sldChg chg="addSp delSp modSp mod setBg modClrScheme delAnim chgLayout">
        <pc:chgData name="Sonia Marshall" userId="7e97c4035ad4f1a3" providerId="Windows Live" clId="Web-{C42C85E4-2511-4045-A3B4-C349D57A11B2}" dt="2020-07-28T15:15:19.312" v="89" actId="20577"/>
        <pc:sldMkLst>
          <pc:docMk/>
          <pc:sldMk cId="109857222" sldId="256"/>
        </pc:sldMkLst>
        <pc:spChg chg="mod">
          <ac:chgData name="Sonia Marshall" userId="7e97c4035ad4f1a3" providerId="Windows Live" clId="Web-{C42C85E4-2511-4045-A3B4-C349D57A11B2}" dt="2020-07-28T15:15:19.312" v="8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9" creationId="{D3F794D0-2982-490E-88DA-93D48975085F}"/>
          </ac:spMkLst>
        </pc:spChg>
        <pc:spChg chg="add del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11" creationId="{AFD24A3D-F07A-44A9-BE55-5576292E152D}"/>
          </ac:spMkLst>
        </pc:spChg>
        <pc:spChg chg="add del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13" creationId="{204441C9-FD2D-4031-B5C5-67478196CCCF}"/>
          </ac:spMkLst>
        </pc:spChg>
        <pc:spChg chg="add del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15" creationId="{3D9D3989-3E00-4727-914E-959DFE8FACE9}"/>
          </ac:spMkLst>
        </pc:spChg>
        <pc:spChg chg="add del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17" creationId="{C538E4E5-4047-480A-BB9B-9AB54E86D50E}"/>
          </ac:spMkLst>
        </pc:spChg>
        <pc:spChg chg="add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22" creationId="{8B646C36-EEEC-4D52-8E8E-206F4CD8A3DA}"/>
          </ac:spMkLst>
        </pc:spChg>
        <pc:spChg chg="add">
          <ac:chgData name="Sonia Marshall" userId="7e97c4035ad4f1a3" providerId="Windows Live" clId="Web-{C42C85E4-2511-4045-A3B4-C349D57A11B2}" dt="2020-07-28T15:15:06.046" v="88"/>
          <ac:spMkLst>
            <pc:docMk/>
            <pc:sldMk cId="109857222" sldId="256"/>
            <ac:spMk id="28" creationId="{D6CA2F4C-8E9E-4BCD-B6E8-A68A311CA651}"/>
          </ac:spMkLst>
        </pc:spChg>
        <pc:grpChg chg="add">
          <ac:chgData name="Sonia Marshall" userId="7e97c4035ad4f1a3" providerId="Windows Live" clId="Web-{C42C85E4-2511-4045-A3B4-C349D57A11B2}" dt="2020-07-28T15:15:06.046" v="88"/>
          <ac:grpSpMkLst>
            <pc:docMk/>
            <pc:sldMk cId="109857222" sldId="256"/>
            <ac:grpSpMk id="24" creationId="{308C40F4-6A24-4867-B726-B552DB0807B5}"/>
          </ac:grpSpMkLst>
        </pc:grpChg>
        <pc:picChg chg="add del">
          <ac:chgData name="Sonia Marshall" userId="7e97c4035ad4f1a3" providerId="Windows Live" clId="Web-{C42C85E4-2511-4045-A3B4-C349D57A11B2}" dt="2020-07-28T15:15:01.359" v="87"/>
          <ac:picMkLst>
            <pc:docMk/>
            <pc:sldMk cId="109857222" sldId="256"/>
            <ac:picMk id="4" creationId="{CEC029BE-D311-49A9-979C-5D3BBD34BCDF}"/>
          </ac:picMkLst>
        </pc:picChg>
        <pc:picChg chg="add">
          <ac:chgData name="Sonia Marshall" userId="7e97c4035ad4f1a3" providerId="Windows Live" clId="Web-{C42C85E4-2511-4045-A3B4-C349D57A11B2}" dt="2020-07-28T15:15:06.046" v="88"/>
          <ac:picMkLst>
            <pc:docMk/>
            <pc:sldMk cId="109857222" sldId="256"/>
            <ac:picMk id="19" creationId="{516BFE96-F2D5-4F94-B5DD-5F0D921C57A5}"/>
          </ac:picMkLst>
        </pc:picChg>
      </pc:sldChg>
      <pc:sldMasterChg chg="del delSldLayout">
        <pc:chgData name="Sonia Marshall" userId="7e97c4035ad4f1a3" providerId="Windows Live" clId="Web-{C42C85E4-2511-4045-A3B4-C349D57A11B2}" dt="2020-07-28T15:14:50.046" v="86"/>
        <pc:sldMasterMkLst>
          <pc:docMk/>
          <pc:sldMasterMk cId="2460954070" sldId="2147483660"/>
        </pc:sldMasterMkLst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Sonia Marshall" userId="7e97c4035ad4f1a3" providerId="Windows Live" clId="Web-{C42C85E4-2511-4045-A3B4-C349D57A11B2}" dt="2020-07-28T15:14:50.046" v="86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Sonia Marshall" userId="7e97c4035ad4f1a3" providerId="Windows Live" clId="Web-{C42C85E4-2511-4045-A3B4-C349D57A11B2}" dt="2020-07-28T15:15:06.046" v="88"/>
        <pc:sldMasterMkLst>
          <pc:docMk/>
          <pc:sldMasterMk cId="1143111943" sldId="2147483672"/>
        </pc:sldMasterMkLst>
        <pc:sldLayoutChg chg="add del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611901405" sldId="2147483673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2524627251" sldId="2147483674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1129172294" sldId="2147483675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3917285791" sldId="2147483676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3949190531" sldId="2147483677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2924204977" sldId="2147483678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4065926038" sldId="2147483679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956236120" sldId="2147483680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1089250504" sldId="2147483681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2561031238" sldId="2147483682"/>
          </pc:sldLayoutMkLst>
        </pc:sldLayoutChg>
        <pc:sldLayoutChg chg="add del replId">
          <pc:chgData name="Sonia Marshall" userId="7e97c4035ad4f1a3" providerId="Windows Live" clId="Web-{C42C85E4-2511-4045-A3B4-C349D57A11B2}" dt="2020-07-28T15:15:06.046" v="88"/>
          <pc:sldLayoutMkLst>
            <pc:docMk/>
            <pc:sldMasterMk cId="1143111943" sldId="2147483672"/>
            <pc:sldLayoutMk cId="1749008995" sldId="2147483683"/>
          </pc:sldLayoutMkLst>
        </pc:sldLayoutChg>
      </pc:sldMasterChg>
      <pc:sldMasterChg chg="add addSldLayout">
        <pc:chgData name="Sonia Marshall" userId="7e97c4035ad4f1a3" providerId="Windows Live" clId="Web-{C42C85E4-2511-4045-A3B4-C349D57A11B2}" dt="2020-07-28T15:15:06.046" v="88"/>
        <pc:sldMasterMkLst>
          <pc:docMk/>
          <pc:sldMasterMk cId="3313474647" sldId="2147483733"/>
        </pc:sldMasterMkLst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3699934400" sldId="2147483722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1904410003" sldId="2147483723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2086509024" sldId="2147483724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1727369625" sldId="2147483725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3627866444" sldId="2147483726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4042033485" sldId="2147483727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4210836231" sldId="2147483728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1778789245" sldId="2147483729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1343687141" sldId="2147483730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3260002484" sldId="2147483731"/>
          </pc:sldLayoutMkLst>
        </pc:sldLayoutChg>
        <pc:sldLayoutChg chg="add">
          <pc:chgData name="Sonia Marshall" userId="7e97c4035ad4f1a3" providerId="Windows Live" clId="Web-{C42C85E4-2511-4045-A3B4-C349D57A11B2}" dt="2020-07-28T15:15:06.046" v="88"/>
          <pc:sldLayoutMkLst>
            <pc:docMk/>
            <pc:sldMasterMk cId="3313474647" sldId="2147483733"/>
            <pc:sldLayoutMk cId="1917796183" sldId="2147483732"/>
          </pc:sldLayoutMkLst>
        </pc:sldLayoutChg>
      </pc:sldMasterChg>
    </pc:docChg>
  </pc:docChgLst>
  <pc:docChgLst>
    <pc:chgData name="Sonia Marshall" userId="7e97c4035ad4f1a3" providerId="Windows Live" clId="Web-{3791FF09-3956-463C-BE5D-6CD6D07F05D2}"/>
    <pc:docChg chg="modSld">
      <pc:chgData name="Sonia Marshall" userId="7e97c4035ad4f1a3" providerId="Windows Live" clId="Web-{3791FF09-3956-463C-BE5D-6CD6D07F05D2}" dt="2020-07-29T14:22:48.055" v="191" actId="1076"/>
      <pc:docMkLst>
        <pc:docMk/>
      </pc:docMkLst>
      <pc:sldChg chg="modSp">
        <pc:chgData name="Sonia Marshall" userId="7e97c4035ad4f1a3" providerId="Windows Live" clId="Web-{3791FF09-3956-463C-BE5D-6CD6D07F05D2}" dt="2020-07-29T14:22:48.055" v="191" actId="1076"/>
        <pc:sldMkLst>
          <pc:docMk/>
          <pc:sldMk cId="109857222" sldId="256"/>
        </pc:sldMkLst>
        <pc:picChg chg="mod">
          <ac:chgData name="Sonia Marshall" userId="7e97c4035ad4f1a3" providerId="Windows Live" clId="Web-{3791FF09-3956-463C-BE5D-6CD6D07F05D2}" dt="2020-07-29T14:22:48.055" v="191" actId="1076"/>
          <ac:picMkLst>
            <pc:docMk/>
            <pc:sldMk cId="109857222" sldId="256"/>
            <ac:picMk id="4" creationId="{316545A3-84A1-4F00-BC5C-02AC4EC1DBD4}"/>
          </ac:picMkLst>
        </pc:picChg>
        <pc:picChg chg="mod ord">
          <ac:chgData name="Sonia Marshall" userId="7e97c4035ad4f1a3" providerId="Windows Live" clId="Web-{3791FF09-3956-463C-BE5D-6CD6D07F05D2}" dt="2020-07-29T14:22:34.305" v="186" actId="1076"/>
          <ac:picMkLst>
            <pc:docMk/>
            <pc:sldMk cId="109857222" sldId="256"/>
            <ac:picMk id="5" creationId="{C0350B7F-7598-42EC-AB81-A6E2F01F3B74}"/>
          </ac:picMkLst>
        </pc:picChg>
      </pc:sldChg>
      <pc:sldChg chg="addSp delSp modSp mod setBg setClrOvrMap">
        <pc:chgData name="Sonia Marshall" userId="7e97c4035ad4f1a3" providerId="Windows Live" clId="Web-{3791FF09-3956-463C-BE5D-6CD6D07F05D2}" dt="2020-07-29T13:59:20.357" v="19" actId="1076"/>
        <pc:sldMkLst>
          <pc:docMk/>
          <pc:sldMk cId="3720311609" sldId="257"/>
        </pc:sldMkLst>
        <pc:spChg chg="mod ord">
          <ac:chgData name="Sonia Marshall" userId="7e97c4035ad4f1a3" providerId="Windows Live" clId="Web-{3791FF09-3956-463C-BE5D-6CD6D07F05D2}" dt="2020-07-29T13:58:29.982" v="11"/>
          <ac:spMkLst>
            <pc:docMk/>
            <pc:sldMk cId="3720311609" sldId="257"/>
            <ac:spMk id="2" creationId="{039E8DED-66BB-4DF7-88CF-179081A09003}"/>
          </ac:spMkLst>
        </pc:spChg>
        <pc:spChg chg="mod ord">
          <ac:chgData name="Sonia Marshall" userId="7e97c4035ad4f1a3" providerId="Windows Live" clId="Web-{3791FF09-3956-463C-BE5D-6CD6D07F05D2}" dt="2020-07-29T13:58:29.982" v="11"/>
          <ac:spMkLst>
            <pc:docMk/>
            <pc:sldMk cId="3720311609" sldId="257"/>
            <ac:spMk id="3" creationId="{D118C5F8-3684-47FA-BDDB-384F3B57D1ED}"/>
          </ac:spMkLst>
        </pc:spChg>
        <pc:spChg chg="add">
          <ac:chgData name="Sonia Marshall" userId="7e97c4035ad4f1a3" providerId="Windows Live" clId="Web-{3791FF09-3956-463C-BE5D-6CD6D07F05D2}" dt="2020-07-29T13:58:29.982" v="11"/>
          <ac:spMkLst>
            <pc:docMk/>
            <pc:sldMk cId="3720311609" sldId="257"/>
            <ac:spMk id="7" creationId="{B0E58038-8ACE-4AD9-B404-25C603550D83}"/>
          </ac:spMkLst>
        </pc:spChg>
        <pc:spChg chg="add">
          <ac:chgData name="Sonia Marshall" userId="7e97c4035ad4f1a3" providerId="Windows Live" clId="Web-{3791FF09-3956-463C-BE5D-6CD6D07F05D2}" dt="2020-07-29T13:58:29.982" v="11"/>
          <ac:spMkLst>
            <pc:docMk/>
            <pc:sldMk cId="3720311609" sldId="257"/>
            <ac:spMk id="8" creationId="{5B3FFBAC-AB0F-448D-A038-E132C4CF5333}"/>
          </ac:spMkLst>
        </pc:spChg>
        <pc:spChg chg="add del">
          <ac:chgData name="Sonia Marshall" userId="7e97c4035ad4f1a3" providerId="Windows Live" clId="Web-{3791FF09-3956-463C-BE5D-6CD6D07F05D2}" dt="2020-07-29T13:58:29.951" v="10"/>
          <ac:spMkLst>
            <pc:docMk/>
            <pc:sldMk cId="3720311609" sldId="257"/>
            <ac:spMk id="10" creationId="{24E4FB28-D425-4B2B-83EC-7F2C0FBDF1FF}"/>
          </ac:spMkLst>
        </pc:spChg>
        <pc:spChg chg="add del">
          <ac:chgData name="Sonia Marshall" userId="7e97c4035ad4f1a3" providerId="Windows Live" clId="Web-{3791FF09-3956-463C-BE5D-6CD6D07F05D2}" dt="2020-07-29T13:58:29.951" v="10"/>
          <ac:spMkLst>
            <pc:docMk/>
            <pc:sldMk cId="3720311609" sldId="257"/>
            <ac:spMk id="12" creationId="{96EEF187-8434-4B76-BE40-006EEBB263CF}"/>
          </ac:spMkLst>
        </pc:spChg>
        <pc:spChg chg="add">
          <ac:chgData name="Sonia Marshall" userId="7e97c4035ad4f1a3" providerId="Windows Live" clId="Web-{3791FF09-3956-463C-BE5D-6CD6D07F05D2}" dt="2020-07-29T13:58:29.982" v="11"/>
          <ac:spMkLst>
            <pc:docMk/>
            <pc:sldMk cId="3720311609" sldId="257"/>
            <ac:spMk id="16" creationId="{82BCDE19-2810-4337-9C49-8589C421767D}"/>
          </ac:spMkLst>
        </pc:spChg>
        <pc:picChg chg="mod modCrop">
          <ac:chgData name="Sonia Marshall" userId="7e97c4035ad4f1a3" providerId="Windows Live" clId="Web-{3791FF09-3956-463C-BE5D-6CD6D07F05D2}" dt="2020-07-29T13:59:20.357" v="19" actId="1076"/>
          <ac:picMkLst>
            <pc:docMk/>
            <pc:sldMk cId="3720311609" sldId="257"/>
            <ac:picMk id="4" creationId="{1F93EA82-CA6F-4C80-918C-4E5FADDB0601}"/>
          </ac:picMkLst>
        </pc:picChg>
        <pc:picChg chg="mod ord">
          <ac:chgData name="Sonia Marshall" userId="7e97c4035ad4f1a3" providerId="Windows Live" clId="Web-{3791FF09-3956-463C-BE5D-6CD6D07F05D2}" dt="2020-07-29T13:58:29.982" v="11"/>
          <ac:picMkLst>
            <pc:docMk/>
            <pc:sldMk cId="3720311609" sldId="257"/>
            <ac:picMk id="5" creationId="{D07F483B-D2DD-4418-B993-29EF6E77F883}"/>
          </ac:picMkLst>
        </pc:picChg>
        <pc:cxnChg chg="add">
          <ac:chgData name="Sonia Marshall" userId="7e97c4035ad4f1a3" providerId="Windows Live" clId="Web-{3791FF09-3956-463C-BE5D-6CD6D07F05D2}" dt="2020-07-29T13:58:29.982" v="11"/>
          <ac:cxnSpMkLst>
            <pc:docMk/>
            <pc:sldMk cId="3720311609" sldId="257"/>
            <ac:cxnSpMk id="14" creationId="{38A34772-9011-42B5-AA63-FD6DEC92EE72}"/>
          </ac:cxnSpMkLst>
        </pc:cxnChg>
      </pc:sldChg>
      <pc:sldChg chg="addSp delSp modSp">
        <pc:chgData name="Sonia Marshall" userId="7e97c4035ad4f1a3" providerId="Windows Live" clId="Web-{3791FF09-3956-463C-BE5D-6CD6D07F05D2}" dt="2020-07-29T14:20:10.898" v="161"/>
        <pc:sldMkLst>
          <pc:docMk/>
          <pc:sldMk cId="3593143180" sldId="258"/>
        </pc:sldMkLst>
        <pc:picChg chg="add del mod modCrop">
          <ac:chgData name="Sonia Marshall" userId="7e97c4035ad4f1a3" providerId="Windows Live" clId="Web-{3791FF09-3956-463C-BE5D-6CD6D07F05D2}" dt="2020-07-29T14:20:10.898" v="161"/>
          <ac:picMkLst>
            <pc:docMk/>
            <pc:sldMk cId="3593143180" sldId="258"/>
            <ac:picMk id="4" creationId="{B8AD01D8-46EF-47BE-8C1A-95575D700B9F}"/>
          </ac:picMkLst>
        </pc:picChg>
        <pc:picChg chg="add del mod">
          <ac:chgData name="Sonia Marshall" userId="7e97c4035ad4f1a3" providerId="Windows Live" clId="Web-{3791FF09-3956-463C-BE5D-6CD6D07F05D2}" dt="2020-07-29T14:20:06.210" v="158" actId="1076"/>
          <ac:picMkLst>
            <pc:docMk/>
            <pc:sldMk cId="3593143180" sldId="258"/>
            <ac:picMk id="15" creationId="{4A48422C-EEBD-480F-A32D-E17639779771}"/>
          </ac:picMkLst>
        </pc:picChg>
      </pc:sldChg>
      <pc:sldChg chg="addSp modSp mod setBg">
        <pc:chgData name="Sonia Marshall" userId="7e97c4035ad4f1a3" providerId="Windows Live" clId="Web-{3791FF09-3956-463C-BE5D-6CD6D07F05D2}" dt="2020-07-29T14:22:40.102" v="189" actId="1076"/>
        <pc:sldMkLst>
          <pc:docMk/>
          <pc:sldMk cId="1107602157" sldId="260"/>
        </pc:sldMkLst>
        <pc:spChg chg="mod">
          <ac:chgData name="Sonia Marshall" userId="7e97c4035ad4f1a3" providerId="Windows Live" clId="Web-{3791FF09-3956-463C-BE5D-6CD6D07F05D2}" dt="2020-07-29T14:01:18.077" v="23"/>
          <ac:spMkLst>
            <pc:docMk/>
            <pc:sldMk cId="1107602157" sldId="260"/>
            <ac:spMk id="2" creationId="{81060DD4-1E01-41D7-AB69-8AD5F5DD5234}"/>
          </ac:spMkLst>
        </pc:spChg>
        <pc:spChg chg="add">
          <ac:chgData name="Sonia Marshall" userId="7e97c4035ad4f1a3" providerId="Windows Live" clId="Web-{3791FF09-3956-463C-BE5D-6CD6D07F05D2}" dt="2020-07-29T14:01:18.077" v="23"/>
          <ac:spMkLst>
            <pc:docMk/>
            <pc:sldMk cId="1107602157" sldId="260"/>
            <ac:spMk id="9" creationId="{EE1530B0-6F96-46C0-8B3E-3215CB756BE4}"/>
          </ac:spMkLst>
        </pc:spChg>
        <pc:spChg chg="add">
          <ac:chgData name="Sonia Marshall" userId="7e97c4035ad4f1a3" providerId="Windows Live" clId="Web-{3791FF09-3956-463C-BE5D-6CD6D07F05D2}" dt="2020-07-29T14:01:18.077" v="23"/>
          <ac:spMkLst>
            <pc:docMk/>
            <pc:sldMk cId="1107602157" sldId="260"/>
            <ac:spMk id="11" creationId="{754910CF-1B56-45D3-960A-E89F7B3B9131}"/>
          </ac:spMkLst>
        </pc:spChg>
        <pc:graphicFrameChg chg="mod modGraphic">
          <ac:chgData name="Sonia Marshall" userId="7e97c4035ad4f1a3" providerId="Windows Live" clId="Web-{3791FF09-3956-463C-BE5D-6CD6D07F05D2}" dt="2020-07-29T14:22:40.102" v="189" actId="1076"/>
          <ac:graphicFrameMkLst>
            <pc:docMk/>
            <pc:sldMk cId="1107602157" sldId="260"/>
            <ac:graphicFrameMk id="4" creationId="{7367B51F-910F-4F4A-AF7C-101E084A1089}"/>
          </ac:graphicFrameMkLst>
        </pc:graphicFrameChg>
      </pc:sldChg>
      <pc:sldChg chg="addSp delSp modSp mod setBg">
        <pc:chgData name="Sonia Marshall" userId="7e97c4035ad4f1a3" providerId="Windows Live" clId="Web-{3791FF09-3956-463C-BE5D-6CD6D07F05D2}" dt="2020-07-29T14:13:09.457" v="109"/>
        <pc:sldMkLst>
          <pc:docMk/>
          <pc:sldMk cId="3939493073" sldId="261"/>
        </pc:sldMkLst>
        <pc:spChg chg="mod">
          <ac:chgData name="Sonia Marshall" userId="7e97c4035ad4f1a3" providerId="Windows Live" clId="Web-{3791FF09-3956-463C-BE5D-6CD6D07F05D2}" dt="2020-07-29T14:05:29.407" v="49" actId="1076"/>
          <ac:spMkLst>
            <pc:docMk/>
            <pc:sldMk cId="3939493073" sldId="261"/>
            <ac:spMk id="2" creationId="{602E9B69-4ABD-4C9D-99EA-7B8A44F8F322}"/>
          </ac:spMkLst>
        </pc:spChg>
        <pc:spChg chg="mod">
          <ac:chgData name="Sonia Marshall" userId="7e97c4035ad4f1a3" providerId="Windows Live" clId="Web-{3791FF09-3956-463C-BE5D-6CD6D07F05D2}" dt="2020-07-29T14:12:19.800" v="104" actId="14100"/>
          <ac:spMkLst>
            <pc:docMk/>
            <pc:sldMk cId="3939493073" sldId="261"/>
            <ac:spMk id="3" creationId="{868C3AFC-DB53-4545-A702-88F12E76B6FC}"/>
          </ac:spMkLst>
        </pc:spChg>
        <pc:spChg chg="mod">
          <ac:chgData name="Sonia Marshall" userId="7e97c4035ad4f1a3" providerId="Windows Live" clId="Web-{3791FF09-3956-463C-BE5D-6CD6D07F05D2}" dt="2020-07-29T14:07:17.626" v="81"/>
          <ac:spMkLst>
            <pc:docMk/>
            <pc:sldMk cId="3939493073" sldId="261"/>
            <ac:spMk id="5" creationId="{1EC1A0DE-C3A2-4781-A603-CD6FDBD2B728}"/>
          </ac:spMkLst>
        </pc:spChg>
        <pc:spChg chg="mod">
          <ac:chgData name="Sonia Marshall" userId="7e97c4035ad4f1a3" providerId="Windows Live" clId="Web-{3791FF09-3956-463C-BE5D-6CD6D07F05D2}" dt="2020-07-29T14:07:17.720" v="82"/>
          <ac:spMkLst>
            <pc:docMk/>
            <pc:sldMk cId="3939493073" sldId="261"/>
            <ac:spMk id="6" creationId="{F14488D0-BBE0-47F7-B773-231AD28B5A95}"/>
          </ac:spMkLst>
        </pc:spChg>
        <pc:spChg chg="mod">
          <ac:chgData name="Sonia Marshall" userId="7e97c4035ad4f1a3" providerId="Windows Live" clId="Web-{3791FF09-3956-463C-BE5D-6CD6D07F05D2}" dt="2020-07-29T14:07:17.814" v="83"/>
          <ac:spMkLst>
            <pc:docMk/>
            <pc:sldMk cId="3939493073" sldId="261"/>
            <ac:spMk id="9" creationId="{40D4F317-992F-4DC1-9D00-B57100B7F75B}"/>
          </ac:spMkLst>
        </pc:spChg>
        <pc:spChg chg="mod">
          <ac:chgData name="Sonia Marshall" userId="7e97c4035ad4f1a3" providerId="Windows Live" clId="Web-{3791FF09-3956-463C-BE5D-6CD6D07F05D2}" dt="2020-07-29T14:07:17.908" v="84"/>
          <ac:spMkLst>
            <pc:docMk/>
            <pc:sldMk cId="3939493073" sldId="261"/>
            <ac:spMk id="11" creationId="{BCC4C812-A74E-469D-8640-13C354421214}"/>
          </ac:spMkLst>
        </pc:spChg>
        <pc:spChg chg="mod">
          <ac:chgData name="Sonia Marshall" userId="7e97c4035ad4f1a3" providerId="Windows Live" clId="Web-{3791FF09-3956-463C-BE5D-6CD6D07F05D2}" dt="2020-07-29T14:07:18.001" v="85"/>
          <ac:spMkLst>
            <pc:docMk/>
            <pc:sldMk cId="3939493073" sldId="261"/>
            <ac:spMk id="12" creationId="{8144F753-A592-4180-AA0B-CCA8165F6751}"/>
          </ac:spMkLst>
        </pc:spChg>
        <pc:spChg chg="mod">
          <ac:chgData name="Sonia Marshall" userId="7e97c4035ad4f1a3" providerId="Windows Live" clId="Web-{3791FF09-3956-463C-BE5D-6CD6D07F05D2}" dt="2020-07-29T14:07:18.095" v="86"/>
          <ac:spMkLst>
            <pc:docMk/>
            <pc:sldMk cId="3939493073" sldId="261"/>
            <ac:spMk id="13" creationId="{0E8C3EF8-ED53-418C-8F1D-62CFAD878733}"/>
          </ac:spMkLst>
        </pc:spChg>
        <pc:spChg chg="add del">
          <ac:chgData name="Sonia Marshall" userId="7e97c4035ad4f1a3" providerId="Windows Live" clId="Web-{3791FF09-3956-463C-BE5D-6CD6D07F05D2}" dt="2020-07-29T14:03:57.391" v="33"/>
          <ac:spMkLst>
            <pc:docMk/>
            <pc:sldMk cId="3939493073" sldId="261"/>
            <ac:spMk id="16" creationId="{E9BA134F-37B6-498A-B46D-040B86E5DA35}"/>
          </ac:spMkLst>
        </pc:spChg>
        <pc:spChg chg="add del">
          <ac:chgData name="Sonia Marshall" userId="7e97c4035ad4f1a3" providerId="Windows Live" clId="Web-{3791FF09-3956-463C-BE5D-6CD6D07F05D2}" dt="2020-07-29T14:03:57.391" v="33"/>
          <ac:spMkLst>
            <pc:docMk/>
            <pc:sldMk cId="3939493073" sldId="261"/>
            <ac:spMk id="17" creationId="{2BFE3F30-11E0-4842-8523-7222538C8293}"/>
          </ac:spMkLst>
        </pc:spChg>
        <pc:spChg chg="add del">
          <ac:chgData name="Sonia Marshall" userId="7e97c4035ad4f1a3" providerId="Windows Live" clId="Web-{3791FF09-3956-463C-BE5D-6CD6D07F05D2}" dt="2020-07-29T13:57:14.185" v="8"/>
          <ac:spMkLst>
            <pc:docMk/>
            <pc:sldMk cId="3939493073" sldId="261"/>
            <ac:spMk id="19" creationId="{0AB6E427-3F73-4C06-A5D5-AE52C3883B50}"/>
          </ac:spMkLst>
        </pc:spChg>
        <pc:spChg chg="add del">
          <ac:chgData name="Sonia Marshall" userId="7e97c4035ad4f1a3" providerId="Windows Live" clId="Web-{3791FF09-3956-463C-BE5D-6CD6D07F05D2}" dt="2020-07-29T14:04:46.953" v="42"/>
          <ac:spMkLst>
            <pc:docMk/>
            <pc:sldMk cId="3939493073" sldId="261"/>
            <ac:spMk id="20" creationId="{0AB6E427-3F73-4C06-A5D5-AE52C3883B50}"/>
          </ac:spMkLst>
        </pc:spChg>
        <pc:spChg chg="add del">
          <ac:chgData name="Sonia Marshall" userId="7e97c4035ad4f1a3" providerId="Windows Live" clId="Web-{3791FF09-3956-463C-BE5D-6CD6D07F05D2}" dt="2020-07-29T13:57:14.185" v="8"/>
          <ac:spMkLst>
            <pc:docMk/>
            <pc:sldMk cId="3939493073" sldId="261"/>
            <ac:spMk id="21" creationId="{D8C9BDAA-0390-4B39-9B5C-BC95E5120DA4}"/>
          </ac:spMkLst>
        </pc:spChg>
        <pc:spChg chg="add del">
          <ac:chgData name="Sonia Marshall" userId="7e97c4035ad4f1a3" providerId="Windows Live" clId="Web-{3791FF09-3956-463C-BE5D-6CD6D07F05D2}" dt="2020-07-29T14:04:46.953" v="42"/>
          <ac:spMkLst>
            <pc:docMk/>
            <pc:sldMk cId="3939493073" sldId="261"/>
            <ac:spMk id="22" creationId="{D8C9BDAA-0390-4B39-9B5C-BC95E5120DA4}"/>
          </ac:spMkLst>
        </pc:spChg>
        <pc:spChg chg="add">
          <ac:chgData name="Sonia Marshall" userId="7e97c4035ad4f1a3" providerId="Windows Live" clId="Web-{3791FF09-3956-463C-BE5D-6CD6D07F05D2}" dt="2020-07-29T14:04:46.953" v="42"/>
          <ac:spMkLst>
            <pc:docMk/>
            <pc:sldMk cId="3939493073" sldId="261"/>
            <ac:spMk id="29" creationId="{F64BBAA4-C62B-4146-B49F-FE4CC4655EE0}"/>
          </ac:spMkLst>
        </pc:spChg>
        <pc:spChg chg="add">
          <ac:chgData name="Sonia Marshall" userId="7e97c4035ad4f1a3" providerId="Windows Live" clId="Web-{3791FF09-3956-463C-BE5D-6CD6D07F05D2}" dt="2020-07-29T14:04:46.953" v="42"/>
          <ac:spMkLst>
            <pc:docMk/>
            <pc:sldMk cId="3939493073" sldId="261"/>
            <ac:spMk id="33" creationId="{6BF36B24-6632-4516-9692-731462896C1F}"/>
          </ac:spMkLst>
        </pc:spChg>
        <pc:grpChg chg="mod">
          <ac:chgData name="Sonia Marshall" userId="7e97c4035ad4f1a3" providerId="Windows Live" clId="Web-{3791FF09-3956-463C-BE5D-6CD6D07F05D2}" dt="2020-07-29T14:12:28.800" v="108" actId="1076"/>
          <ac:grpSpMkLst>
            <pc:docMk/>
            <pc:sldMk cId="3939493073" sldId="261"/>
            <ac:grpSpMk id="14" creationId="{35FB9C44-546C-42FB-82A2-7DA03D055E4B}"/>
          </ac:grpSpMkLst>
        </pc:grpChg>
        <pc:picChg chg="mod">
          <ac:chgData name="Sonia Marshall" userId="7e97c4035ad4f1a3" providerId="Windows Live" clId="Web-{3791FF09-3956-463C-BE5D-6CD6D07F05D2}" dt="2020-07-29T14:07:17.517" v="80"/>
          <ac:picMkLst>
            <pc:docMk/>
            <pc:sldMk cId="3939493073" sldId="261"/>
            <ac:picMk id="4" creationId="{8FA3C613-4D42-4C7C-9EB8-A417F694A910}"/>
          </ac:picMkLst>
        </pc:picChg>
        <pc:cxnChg chg="add mod">
          <ac:chgData name="Sonia Marshall" userId="7e97c4035ad4f1a3" providerId="Windows Live" clId="Web-{3791FF09-3956-463C-BE5D-6CD6D07F05D2}" dt="2020-07-29T14:13:09.457" v="109"/>
          <ac:cxnSpMkLst>
            <pc:docMk/>
            <pc:sldMk cId="3939493073" sldId="261"/>
            <ac:cxnSpMk id="7" creationId="{82CB5F27-8C45-4249-A34C-A7D3795DAC5A}"/>
          </ac:cxnSpMkLst>
        </pc:cxnChg>
        <pc:cxnChg chg="add del">
          <ac:chgData name="Sonia Marshall" userId="7e97c4035ad4f1a3" providerId="Windows Live" clId="Web-{3791FF09-3956-463C-BE5D-6CD6D07F05D2}" dt="2020-07-29T14:03:57.391" v="33"/>
          <ac:cxnSpMkLst>
            <pc:docMk/>
            <pc:sldMk cId="3939493073" sldId="261"/>
            <ac:cxnSpMk id="18" creationId="{67E7D319-545A-41CD-95DF-4DE4FA8A46B1}"/>
          </ac:cxnSpMkLst>
        </pc:cxnChg>
        <pc:cxnChg chg="add del">
          <ac:chgData name="Sonia Marshall" userId="7e97c4035ad4f1a3" providerId="Windows Live" clId="Web-{3791FF09-3956-463C-BE5D-6CD6D07F05D2}" dt="2020-07-29T13:57:14.185" v="8"/>
          <ac:cxnSpMkLst>
            <pc:docMk/>
            <pc:sldMk cId="3939493073" sldId="261"/>
            <ac:cxnSpMk id="23" creationId="{E04A321A-A039-4720-87B4-66A4210E0D57}"/>
          </ac:cxnSpMkLst>
        </pc:cxnChg>
        <pc:cxnChg chg="add del">
          <ac:chgData name="Sonia Marshall" userId="7e97c4035ad4f1a3" providerId="Windows Live" clId="Web-{3791FF09-3956-463C-BE5D-6CD6D07F05D2}" dt="2020-07-29T14:04:46.953" v="42"/>
          <ac:cxnSpMkLst>
            <pc:docMk/>
            <pc:sldMk cId="3939493073" sldId="261"/>
            <ac:cxnSpMk id="24" creationId="{E04A321A-A039-4720-87B4-66A4210E0D57}"/>
          </ac:cxnSpMkLst>
        </pc:cxnChg>
        <pc:cxnChg chg="add">
          <ac:chgData name="Sonia Marshall" userId="7e97c4035ad4f1a3" providerId="Windows Live" clId="Web-{3791FF09-3956-463C-BE5D-6CD6D07F05D2}" dt="2020-07-29T14:04:46.953" v="42"/>
          <ac:cxnSpMkLst>
            <pc:docMk/>
            <pc:sldMk cId="3939493073" sldId="261"/>
            <ac:cxnSpMk id="31" creationId="{EEB57AA8-F021-480C-A9E2-F89913313611}"/>
          </ac:cxnSpMkLst>
        </pc:cxnChg>
      </pc:sldChg>
      <pc:sldChg chg="addSp delSp modSp mod setBg setClrOvrMap">
        <pc:chgData name="Sonia Marshall" userId="7e97c4035ad4f1a3" providerId="Windows Live" clId="Web-{3791FF09-3956-463C-BE5D-6CD6D07F05D2}" dt="2020-07-29T13:56:16.059" v="6"/>
        <pc:sldMkLst>
          <pc:docMk/>
          <pc:sldMk cId="2651764798" sldId="264"/>
        </pc:sldMkLst>
        <pc:spChg chg="mod">
          <ac:chgData name="Sonia Marshall" userId="7e97c4035ad4f1a3" providerId="Windows Live" clId="Web-{3791FF09-3956-463C-BE5D-6CD6D07F05D2}" dt="2020-07-29T13:56:16.059" v="6"/>
          <ac:spMkLst>
            <pc:docMk/>
            <pc:sldMk cId="2651764798" sldId="264"/>
            <ac:spMk id="2" creationId="{BB2FB027-8487-4380-B286-954FD1B886FB}"/>
          </ac:spMkLst>
        </pc:spChg>
        <pc:spChg chg="mod ord">
          <ac:chgData name="Sonia Marshall" userId="7e97c4035ad4f1a3" providerId="Windows Live" clId="Web-{3791FF09-3956-463C-BE5D-6CD6D07F05D2}" dt="2020-07-29T13:56:16.059" v="6"/>
          <ac:spMkLst>
            <pc:docMk/>
            <pc:sldMk cId="2651764798" sldId="264"/>
            <ac:spMk id="3" creationId="{AFC57375-E773-4051-B778-F9A321D84866}"/>
          </ac:spMkLst>
        </pc:spChg>
        <pc:spChg chg="add del">
          <ac:chgData name="Sonia Marshall" userId="7e97c4035ad4f1a3" providerId="Windows Live" clId="Web-{3791FF09-3956-463C-BE5D-6CD6D07F05D2}" dt="2020-07-29T13:56:15.825" v="5"/>
          <ac:spMkLst>
            <pc:docMk/>
            <pc:sldMk cId="2651764798" sldId="264"/>
            <ac:spMk id="6" creationId="{08CB54FC-0B2A-4107-9A70-958B90B76585}"/>
          </ac:spMkLst>
        </pc:spChg>
        <pc:spChg chg="add del">
          <ac:chgData name="Sonia Marshall" userId="7e97c4035ad4f1a3" providerId="Windows Live" clId="Web-{3791FF09-3956-463C-BE5D-6CD6D07F05D2}" dt="2020-07-29T13:56:15.825" v="5"/>
          <ac:spMkLst>
            <pc:docMk/>
            <pc:sldMk cId="2651764798" sldId="264"/>
            <ac:spMk id="8" creationId="{9AA76026-5689-4584-8D93-D71D739E61B5}"/>
          </ac:spMkLst>
        </pc:spChg>
        <pc:spChg chg="add del">
          <ac:chgData name="Sonia Marshall" userId="7e97c4035ad4f1a3" providerId="Windows Live" clId="Web-{3791FF09-3956-463C-BE5D-6CD6D07F05D2}" dt="2020-07-29T13:56:12.809" v="3"/>
          <ac:spMkLst>
            <pc:docMk/>
            <pc:sldMk cId="2651764798" sldId="264"/>
            <ac:spMk id="9" creationId="{B0E58038-8ACE-4AD9-B404-25C603550D83}"/>
          </ac:spMkLst>
        </pc:spChg>
        <pc:spChg chg="add">
          <ac:chgData name="Sonia Marshall" userId="7e97c4035ad4f1a3" providerId="Windows Live" clId="Web-{3791FF09-3956-463C-BE5D-6CD6D07F05D2}" dt="2020-07-29T13:56:16.059" v="6"/>
          <ac:spMkLst>
            <pc:docMk/>
            <pc:sldMk cId="2651764798" sldId="264"/>
            <ac:spMk id="10" creationId="{B0E58038-8ACE-4AD9-B404-25C603550D83}"/>
          </ac:spMkLst>
        </pc:spChg>
        <pc:spChg chg="add del">
          <ac:chgData name="Sonia Marshall" userId="7e97c4035ad4f1a3" providerId="Windows Live" clId="Web-{3791FF09-3956-463C-BE5D-6CD6D07F05D2}" dt="2020-07-29T13:56:12.809" v="3"/>
          <ac:spMkLst>
            <pc:docMk/>
            <pc:sldMk cId="2651764798" sldId="264"/>
            <ac:spMk id="13" creationId="{82BCDE19-2810-4337-9C49-8589C421767D}"/>
          </ac:spMkLst>
        </pc:spChg>
        <pc:spChg chg="add">
          <ac:chgData name="Sonia Marshall" userId="7e97c4035ad4f1a3" providerId="Windows Live" clId="Web-{3791FF09-3956-463C-BE5D-6CD6D07F05D2}" dt="2020-07-29T13:56:16.059" v="6"/>
          <ac:spMkLst>
            <pc:docMk/>
            <pc:sldMk cId="2651764798" sldId="264"/>
            <ac:spMk id="14" creationId="{82BCDE19-2810-4337-9C49-8589C421767D}"/>
          </ac:spMkLst>
        </pc:spChg>
        <pc:picChg chg="add mod ord">
          <ac:chgData name="Sonia Marshall" userId="7e97c4035ad4f1a3" providerId="Windows Live" clId="Web-{3791FF09-3956-463C-BE5D-6CD6D07F05D2}" dt="2020-07-29T13:56:16.059" v="6"/>
          <ac:picMkLst>
            <pc:docMk/>
            <pc:sldMk cId="2651764798" sldId="264"/>
            <ac:picMk id="4" creationId="{07F94184-4274-4B54-8588-701DE3931B22}"/>
          </ac:picMkLst>
        </pc:picChg>
        <pc:cxnChg chg="add del">
          <ac:chgData name="Sonia Marshall" userId="7e97c4035ad4f1a3" providerId="Windows Live" clId="Web-{3791FF09-3956-463C-BE5D-6CD6D07F05D2}" dt="2020-07-29T13:56:15.825" v="5"/>
          <ac:cxnSpMkLst>
            <pc:docMk/>
            <pc:sldMk cId="2651764798" sldId="264"/>
            <ac:cxnSpMk id="7" creationId="{7855A9B5-1710-4B19-B0F1-CDFDD4ED5B7E}"/>
          </ac:cxnSpMkLst>
        </pc:cxnChg>
        <pc:cxnChg chg="add del">
          <ac:chgData name="Sonia Marshall" userId="7e97c4035ad4f1a3" providerId="Windows Live" clId="Web-{3791FF09-3956-463C-BE5D-6CD6D07F05D2}" dt="2020-07-29T13:56:12.809" v="3"/>
          <ac:cxnSpMkLst>
            <pc:docMk/>
            <pc:sldMk cId="2651764798" sldId="264"/>
            <ac:cxnSpMk id="11" creationId="{38A34772-9011-42B5-AA63-FD6DEC92EE72}"/>
          </ac:cxnSpMkLst>
        </pc:cxnChg>
        <pc:cxnChg chg="add">
          <ac:chgData name="Sonia Marshall" userId="7e97c4035ad4f1a3" providerId="Windows Live" clId="Web-{3791FF09-3956-463C-BE5D-6CD6D07F05D2}" dt="2020-07-29T13:56:16.059" v="6"/>
          <ac:cxnSpMkLst>
            <pc:docMk/>
            <pc:sldMk cId="2651764798" sldId="264"/>
            <ac:cxnSpMk id="12" creationId="{38A34772-9011-42B5-AA63-FD6DEC92EE72}"/>
          </ac:cxnSpMkLst>
        </pc:cxnChg>
      </pc:sldChg>
      <pc:sldChg chg="addSp delSp modSp mod setBg setClrOvrMap">
        <pc:chgData name="Sonia Marshall" userId="7e97c4035ad4f1a3" providerId="Windows Live" clId="Web-{3791FF09-3956-463C-BE5D-6CD6D07F05D2}" dt="2020-07-29T14:00:48.827" v="22"/>
        <pc:sldMkLst>
          <pc:docMk/>
          <pc:sldMk cId="1809374021" sldId="265"/>
        </pc:sldMkLst>
        <pc:spChg chg="mod">
          <ac:chgData name="Sonia Marshall" userId="7e97c4035ad4f1a3" providerId="Windows Live" clId="Web-{3791FF09-3956-463C-BE5D-6CD6D07F05D2}" dt="2020-07-29T14:00:48.827" v="22"/>
          <ac:spMkLst>
            <pc:docMk/>
            <pc:sldMk cId="1809374021" sldId="265"/>
            <ac:spMk id="2" creationId="{774CCF26-AA86-4DBC-B342-E8D9C25CD91B}"/>
          </ac:spMkLst>
        </pc:spChg>
        <pc:spChg chg="mod">
          <ac:chgData name="Sonia Marshall" userId="7e97c4035ad4f1a3" providerId="Windows Live" clId="Web-{3791FF09-3956-463C-BE5D-6CD6D07F05D2}" dt="2020-07-29T14:00:48.827" v="22"/>
          <ac:spMkLst>
            <pc:docMk/>
            <pc:sldMk cId="1809374021" sldId="265"/>
            <ac:spMk id="3" creationId="{C0E00899-3356-4D88-9552-51833E5D6C39}"/>
          </ac:spMkLst>
        </pc:spChg>
        <pc:spChg chg="add">
          <ac:chgData name="Sonia Marshall" userId="7e97c4035ad4f1a3" providerId="Windows Live" clId="Web-{3791FF09-3956-463C-BE5D-6CD6D07F05D2}" dt="2020-07-29T14:00:48.827" v="22"/>
          <ac:spMkLst>
            <pc:docMk/>
            <pc:sldMk cId="1809374021" sldId="265"/>
            <ac:spMk id="6" creationId="{B0E58038-8ACE-4AD9-B404-25C603550D83}"/>
          </ac:spMkLst>
        </pc:spChg>
        <pc:spChg chg="add">
          <ac:chgData name="Sonia Marshall" userId="7e97c4035ad4f1a3" providerId="Windows Live" clId="Web-{3791FF09-3956-463C-BE5D-6CD6D07F05D2}" dt="2020-07-29T14:00:48.827" v="22"/>
          <ac:spMkLst>
            <pc:docMk/>
            <pc:sldMk cId="1809374021" sldId="265"/>
            <ac:spMk id="8" creationId="{82BCDE19-2810-4337-9C49-8589C421767D}"/>
          </ac:spMkLst>
        </pc:spChg>
        <pc:spChg chg="add del">
          <ac:chgData name="Sonia Marshall" userId="7e97c4035ad4f1a3" providerId="Windows Live" clId="Web-{3791FF09-3956-463C-BE5D-6CD6D07F05D2}" dt="2020-07-29T14:00:48.467" v="21"/>
          <ac:spMkLst>
            <pc:docMk/>
            <pc:sldMk cId="1809374021" sldId="265"/>
            <ac:spMk id="9" creationId="{990D0034-F768-41E7-85D4-F38C4DE85770}"/>
          </ac:spMkLst>
        </pc:spChg>
        <pc:spChg chg="add del">
          <ac:chgData name="Sonia Marshall" userId="7e97c4035ad4f1a3" providerId="Windows Live" clId="Web-{3791FF09-3956-463C-BE5D-6CD6D07F05D2}" dt="2020-07-29T14:00:48.467" v="21"/>
          <ac:spMkLst>
            <pc:docMk/>
            <pc:sldMk cId="1809374021" sldId="265"/>
            <ac:spMk id="11" creationId="{95B38FD6-641F-41BF-B466-C1C6366420F0}"/>
          </ac:spMkLst>
        </pc:spChg>
        <pc:spChg chg="add del">
          <ac:chgData name="Sonia Marshall" userId="7e97c4035ad4f1a3" providerId="Windows Live" clId="Web-{3791FF09-3956-463C-BE5D-6CD6D07F05D2}" dt="2020-07-29T14:00:48.467" v="21"/>
          <ac:spMkLst>
            <pc:docMk/>
            <pc:sldMk cId="1809374021" sldId="265"/>
            <ac:spMk id="15" creationId="{1FE461C7-FF45-427F-83D7-18DFBD48188D}"/>
          </ac:spMkLst>
        </pc:spChg>
        <pc:picChg chg="mod ord">
          <ac:chgData name="Sonia Marshall" userId="7e97c4035ad4f1a3" providerId="Windows Live" clId="Web-{3791FF09-3956-463C-BE5D-6CD6D07F05D2}" dt="2020-07-29T14:00:48.827" v="22"/>
          <ac:picMkLst>
            <pc:docMk/>
            <pc:sldMk cId="1809374021" sldId="265"/>
            <ac:picMk id="4" creationId="{2846395C-C684-48D9-96E2-26547572B2ED}"/>
          </ac:picMkLst>
        </pc:picChg>
        <pc:cxnChg chg="add">
          <ac:chgData name="Sonia Marshall" userId="7e97c4035ad4f1a3" providerId="Windows Live" clId="Web-{3791FF09-3956-463C-BE5D-6CD6D07F05D2}" dt="2020-07-29T14:00:48.827" v="22"/>
          <ac:cxnSpMkLst>
            <pc:docMk/>
            <pc:sldMk cId="1809374021" sldId="265"/>
            <ac:cxnSpMk id="7" creationId="{38A34772-9011-42B5-AA63-FD6DEC92EE72}"/>
          </ac:cxnSpMkLst>
        </pc:cxnChg>
        <pc:cxnChg chg="add del">
          <ac:chgData name="Sonia Marshall" userId="7e97c4035ad4f1a3" providerId="Windows Live" clId="Web-{3791FF09-3956-463C-BE5D-6CD6D07F05D2}" dt="2020-07-29T14:00:48.467" v="21"/>
          <ac:cxnSpMkLst>
            <pc:docMk/>
            <pc:sldMk cId="1809374021" sldId="265"/>
            <ac:cxnSpMk id="13" creationId="{6BF9119E-766E-4526-AAE5-639F577C0493}"/>
          </ac:cxnSpMkLst>
        </pc:cxnChg>
      </pc:sldChg>
    </pc:docChg>
  </pc:docChgLst>
  <pc:docChgLst>
    <pc:chgData name="Sonia Marshall" userId="7e97c4035ad4f1a3" providerId="Windows Live" clId="Web-{812029A6-24B0-4DF9-8C9D-9B4B9B6B68FE}"/>
    <pc:docChg chg="addSld delSld modSld sldOrd addMainMaster delMainMaster">
      <pc:chgData name="Sonia Marshall" userId="7e97c4035ad4f1a3" providerId="Windows Live" clId="Web-{812029A6-24B0-4DF9-8C9D-9B4B9B6B68FE}" dt="2020-07-29T13:46:42.415" v="3943"/>
      <pc:docMkLst>
        <pc:docMk/>
      </pc:docMkLst>
      <pc:sldChg chg="addSp delSp modSp mod setBg modClrScheme setClrOvrMap chgLayout">
        <pc:chgData name="Sonia Marshall" userId="7e97c4035ad4f1a3" providerId="Windows Live" clId="Web-{812029A6-24B0-4DF9-8C9D-9B4B9B6B68FE}" dt="2020-07-29T09:50:45.757" v="2245" actId="20577"/>
        <pc:sldMkLst>
          <pc:docMk/>
          <pc:sldMk cId="109857222" sldId="256"/>
        </pc:sldMkLst>
        <pc:spChg chg="mod">
          <ac:chgData name="Sonia Marshall" userId="7e97c4035ad4f1a3" providerId="Windows Live" clId="Web-{812029A6-24B0-4DF9-8C9D-9B4B9B6B68FE}" dt="2020-07-29T09:50:45.757" v="2245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Sonia Marshall" userId="7e97c4035ad4f1a3" providerId="Windows Live" clId="Web-{812029A6-24B0-4DF9-8C9D-9B4B9B6B68FE}" dt="2020-07-28T15:25:15.559" v="135" actId="20577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Sonia Marshall" userId="7e97c4035ad4f1a3" providerId="Windows Live" clId="Web-{812029A6-24B0-4DF9-8C9D-9B4B9B6B68FE}" dt="2020-07-28T15:18:21.174" v="0"/>
          <ac:spMkLst>
            <pc:docMk/>
            <pc:sldMk cId="109857222" sldId="256"/>
            <ac:spMk id="22" creationId="{8B646C36-EEEC-4D52-8E8E-206F4CD8A3DA}"/>
          </ac:spMkLst>
        </pc:spChg>
        <pc:spChg chg="del">
          <ac:chgData name="Sonia Marshall" userId="7e97c4035ad4f1a3" providerId="Windows Live" clId="Web-{812029A6-24B0-4DF9-8C9D-9B4B9B6B68FE}" dt="2020-07-28T15:18:21.174" v="0"/>
          <ac:spMkLst>
            <pc:docMk/>
            <pc:sldMk cId="109857222" sldId="256"/>
            <ac:spMk id="28" creationId="{D6CA2F4C-8E9E-4BCD-B6E8-A68A311CA651}"/>
          </ac:spMkLst>
        </pc:spChg>
        <pc:spChg chg="add del">
          <ac:chgData name="Sonia Marshall" userId="7e97c4035ad4f1a3" providerId="Windows Live" clId="Web-{812029A6-24B0-4DF9-8C9D-9B4B9B6B68FE}" dt="2020-07-28T15:19:30.662" v="47"/>
          <ac:spMkLst>
            <pc:docMk/>
            <pc:sldMk cId="109857222" sldId="256"/>
            <ac:spMk id="33" creationId="{6482F060-A4AF-4E0B-B364-7C6BA4AE9C03}"/>
          </ac:spMkLst>
        </pc:spChg>
        <pc:spChg chg="add del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38" creationId="{416A0E3C-60E6-4F39-BC55-5F7C224E1F7C}"/>
          </ac:spMkLst>
        </pc:spChg>
        <pc:spChg chg="add del">
          <ac:chgData name="Sonia Marshall" userId="7e97c4035ad4f1a3" providerId="Windows Live" clId="Web-{812029A6-24B0-4DF9-8C9D-9B4B9B6B68FE}" dt="2020-07-28T15:19:26.756" v="44"/>
          <ac:spMkLst>
            <pc:docMk/>
            <pc:sldMk cId="109857222" sldId="256"/>
            <ac:spMk id="40" creationId="{EBDD1931-9E86-4402-9A68-33A2D9EFB198}"/>
          </ac:spMkLst>
        </pc:spChg>
        <pc:spChg chg="add del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41" creationId="{E844E128-FF69-4E9F-8327-6B504B3C5AE1}"/>
          </ac:spMkLst>
        </pc:spChg>
        <pc:spChg chg="add del">
          <ac:chgData name="Sonia Marshall" userId="7e97c4035ad4f1a3" providerId="Windows Live" clId="Web-{812029A6-24B0-4DF9-8C9D-9B4B9B6B68FE}" dt="2020-07-28T15:19:26.756" v="44"/>
          <ac:spMkLst>
            <pc:docMk/>
            <pc:sldMk cId="109857222" sldId="256"/>
            <ac:spMk id="42" creationId="{F13C74B1-5B17-4795-BED0-7140497B445A}"/>
          </ac:spMkLst>
        </pc:spChg>
        <pc:spChg chg="add del">
          <ac:chgData name="Sonia Marshall" userId="7e97c4035ad4f1a3" providerId="Windows Live" clId="Web-{812029A6-24B0-4DF9-8C9D-9B4B9B6B68FE}" dt="2020-07-28T15:19:26.756" v="44"/>
          <ac:spMkLst>
            <pc:docMk/>
            <pc:sldMk cId="109857222" sldId="256"/>
            <ac:spMk id="44" creationId="{3FCFB1DE-0B7E-48CC-BA90-B2AB0889F9D6}"/>
          </ac:spMkLst>
        </pc:spChg>
        <pc:spChg chg="add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45" creationId="{416A0E3C-60E6-4F39-BC55-5F7C224E1F7C}"/>
          </ac:spMkLst>
        </pc:spChg>
        <pc:spChg chg="add del">
          <ac:chgData name="Sonia Marshall" userId="7e97c4035ad4f1a3" providerId="Windows Live" clId="Web-{812029A6-24B0-4DF9-8C9D-9B4B9B6B68FE}" dt="2020-07-28T15:19:30.600" v="46"/>
          <ac:spMkLst>
            <pc:docMk/>
            <pc:sldMk cId="109857222" sldId="256"/>
            <ac:spMk id="46" creationId="{A5931BE0-4B93-4D6C-878E-ACC59D6B4587}"/>
          </ac:spMkLst>
        </pc:spChg>
        <pc:spChg chg="add del">
          <ac:chgData name="Sonia Marshall" userId="7e97c4035ad4f1a3" providerId="Windows Live" clId="Web-{812029A6-24B0-4DF9-8C9D-9B4B9B6B68FE}" dt="2020-07-28T15:19:30.600" v="46"/>
          <ac:spMkLst>
            <pc:docMk/>
            <pc:sldMk cId="109857222" sldId="256"/>
            <ac:spMk id="48" creationId="{6FF3A87B-2255-45E0-A551-C11FAF93290C}"/>
          </ac:spMkLst>
        </pc:spChg>
        <pc:spChg chg="add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52" creationId="{61B2A784-4501-42A8-86DF-DB27DE395089}"/>
          </ac:spMkLst>
        </pc:spChg>
        <pc:spChg chg="add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54" creationId="{8A330AB8-A767-46C8-ABEF-2477854EF61D}"/>
          </ac:spMkLst>
        </pc:spChg>
        <pc:spChg chg="add">
          <ac:chgData name="Sonia Marshall" userId="7e97c4035ad4f1a3" providerId="Windows Live" clId="Web-{812029A6-24B0-4DF9-8C9D-9B4B9B6B68FE}" dt="2020-07-28T15:24:00.758" v="120"/>
          <ac:spMkLst>
            <pc:docMk/>
            <pc:sldMk cId="109857222" sldId="256"/>
            <ac:spMk id="58" creationId="{88E62604-C40E-4D56-9D66-FD94B0CA40CB}"/>
          </ac:spMkLst>
        </pc:spChg>
        <pc:grpChg chg="del">
          <ac:chgData name="Sonia Marshall" userId="7e97c4035ad4f1a3" providerId="Windows Live" clId="Web-{812029A6-24B0-4DF9-8C9D-9B4B9B6B68FE}" dt="2020-07-28T15:18:21.174" v="0"/>
          <ac:grpSpMkLst>
            <pc:docMk/>
            <pc:sldMk cId="109857222" sldId="256"/>
            <ac:grpSpMk id="24" creationId="{308C40F4-6A24-4867-B726-B552DB0807B5}"/>
          </ac:grpSpMkLst>
        </pc:grpChg>
        <pc:grpChg chg="add del">
          <ac:chgData name="Sonia Marshall" userId="7e97c4035ad4f1a3" providerId="Windows Live" clId="Web-{812029A6-24B0-4DF9-8C9D-9B4B9B6B68FE}" dt="2020-07-28T15:19:30.600" v="46"/>
          <ac:grpSpMkLst>
            <pc:docMk/>
            <pc:sldMk cId="109857222" sldId="256"/>
            <ac:grpSpMk id="37" creationId="{3BDBC526-6DCD-4FF6-8395-D8C22E46E527}"/>
          </ac:grpSpMkLst>
        </pc:grpChg>
        <pc:picChg chg="add mod ord">
          <ac:chgData name="Sonia Marshall" userId="7e97c4035ad4f1a3" providerId="Windows Live" clId="Web-{812029A6-24B0-4DF9-8C9D-9B4B9B6B68FE}" dt="2020-07-28T15:24:40.245" v="127" actId="1076"/>
          <ac:picMkLst>
            <pc:docMk/>
            <pc:sldMk cId="109857222" sldId="256"/>
            <ac:picMk id="4" creationId="{316545A3-84A1-4F00-BC5C-02AC4EC1DBD4}"/>
          </ac:picMkLst>
        </pc:picChg>
        <pc:picChg chg="add mod">
          <ac:chgData name="Sonia Marshall" userId="7e97c4035ad4f1a3" providerId="Windows Live" clId="Web-{812029A6-24B0-4DF9-8C9D-9B4B9B6B68FE}" dt="2020-07-28T15:24:34.057" v="126" actId="1076"/>
          <ac:picMkLst>
            <pc:docMk/>
            <pc:sldMk cId="109857222" sldId="256"/>
            <ac:picMk id="5" creationId="{C0350B7F-7598-42EC-AB81-A6E2F01F3B74}"/>
          </ac:picMkLst>
        </pc:picChg>
        <pc:picChg chg="del mod ord">
          <ac:chgData name="Sonia Marshall" userId="7e97c4035ad4f1a3" providerId="Windows Live" clId="Web-{812029A6-24B0-4DF9-8C9D-9B4B9B6B68FE}" dt="2020-07-28T15:24:25.494" v="125"/>
          <ac:picMkLst>
            <pc:docMk/>
            <pc:sldMk cId="109857222" sldId="256"/>
            <ac:picMk id="19" creationId="{516BFE96-F2D5-4F94-B5DD-5F0D921C57A5}"/>
          </ac:picMkLst>
        </pc:picChg>
        <pc:cxnChg chg="add del">
          <ac:chgData name="Sonia Marshall" userId="7e97c4035ad4f1a3" providerId="Windows Live" clId="Web-{812029A6-24B0-4DF9-8C9D-9B4B9B6B68FE}" dt="2020-07-28T15:19:30.662" v="47"/>
          <ac:cxnSpMkLst>
            <pc:docMk/>
            <pc:sldMk cId="109857222" sldId="256"/>
            <ac:cxnSpMk id="35" creationId="{B9EB6DAA-2F0C-43D5-A577-15D5D2C4E3F5}"/>
          </ac:cxnSpMkLst>
        </pc:cxnChg>
        <pc:cxnChg chg="add del">
          <ac:chgData name="Sonia Marshall" userId="7e97c4035ad4f1a3" providerId="Windows Live" clId="Web-{812029A6-24B0-4DF9-8C9D-9B4B9B6B68FE}" dt="2020-07-28T15:24:00.758" v="120"/>
          <ac:cxnSpMkLst>
            <pc:docMk/>
            <pc:sldMk cId="109857222" sldId="256"/>
            <ac:cxnSpMk id="39" creationId="{C5025DAC-8B93-4160-B017-3A274A5828C0}"/>
          </ac:cxnSpMkLst>
        </pc:cxnChg>
        <pc:cxnChg chg="add del">
          <ac:chgData name="Sonia Marshall" userId="7e97c4035ad4f1a3" providerId="Windows Live" clId="Web-{812029A6-24B0-4DF9-8C9D-9B4B9B6B68FE}" dt="2020-07-28T15:24:00.758" v="120"/>
          <ac:cxnSpMkLst>
            <pc:docMk/>
            <pc:sldMk cId="109857222" sldId="256"/>
            <ac:cxnSpMk id="43" creationId="{055CEADF-09EA-423C-8C45-F94AF44D5AF0}"/>
          </ac:cxnSpMkLst>
        </pc:cxnChg>
        <pc:cxnChg chg="add">
          <ac:chgData name="Sonia Marshall" userId="7e97c4035ad4f1a3" providerId="Windows Live" clId="Web-{812029A6-24B0-4DF9-8C9D-9B4B9B6B68FE}" dt="2020-07-28T15:24:00.758" v="120"/>
          <ac:cxnSpMkLst>
            <pc:docMk/>
            <pc:sldMk cId="109857222" sldId="256"/>
            <ac:cxnSpMk id="50" creationId="{C5025DAC-8B93-4160-B017-3A274A5828C0}"/>
          </ac:cxnSpMkLst>
        </pc:cxnChg>
        <pc:cxnChg chg="add">
          <ac:chgData name="Sonia Marshall" userId="7e97c4035ad4f1a3" providerId="Windows Live" clId="Web-{812029A6-24B0-4DF9-8C9D-9B4B9B6B68FE}" dt="2020-07-28T15:24:00.758" v="120"/>
          <ac:cxnSpMkLst>
            <pc:docMk/>
            <pc:sldMk cId="109857222" sldId="256"/>
            <ac:cxnSpMk id="56" creationId="{B474F2E1-A22D-4188-A64E-E1A5F5C2026A}"/>
          </ac:cxnSpMkLst>
        </pc:cxnChg>
      </pc:sldChg>
      <pc:sldChg chg="addSp modSp new">
        <pc:chgData name="Sonia Marshall" userId="7e97c4035ad4f1a3" providerId="Windows Live" clId="Web-{812029A6-24B0-4DF9-8C9D-9B4B9B6B68FE}" dt="2020-07-28T15:38:27.594" v="417" actId="14100"/>
        <pc:sldMkLst>
          <pc:docMk/>
          <pc:sldMk cId="3720311609" sldId="257"/>
        </pc:sldMkLst>
        <pc:spChg chg="mod">
          <ac:chgData name="Sonia Marshall" userId="7e97c4035ad4f1a3" providerId="Windows Live" clId="Web-{812029A6-24B0-4DF9-8C9D-9B4B9B6B68FE}" dt="2020-07-28T15:28:39.073" v="147" actId="20577"/>
          <ac:spMkLst>
            <pc:docMk/>
            <pc:sldMk cId="3720311609" sldId="257"/>
            <ac:spMk id="2" creationId="{039E8DED-66BB-4DF7-88CF-179081A09003}"/>
          </ac:spMkLst>
        </pc:spChg>
        <pc:spChg chg="mod">
          <ac:chgData name="Sonia Marshall" userId="7e97c4035ad4f1a3" providerId="Windows Live" clId="Web-{812029A6-24B0-4DF9-8C9D-9B4B9B6B68FE}" dt="2020-07-28T15:38:27.594" v="417" actId="14100"/>
          <ac:spMkLst>
            <pc:docMk/>
            <pc:sldMk cId="3720311609" sldId="257"/>
            <ac:spMk id="3" creationId="{D118C5F8-3684-47FA-BDDB-384F3B57D1ED}"/>
          </ac:spMkLst>
        </pc:spChg>
        <pc:picChg chg="add mod">
          <ac:chgData name="Sonia Marshall" userId="7e97c4035ad4f1a3" providerId="Windows Live" clId="Web-{812029A6-24B0-4DF9-8C9D-9B4B9B6B68FE}" dt="2020-07-28T15:37:22.793" v="352" actId="1076"/>
          <ac:picMkLst>
            <pc:docMk/>
            <pc:sldMk cId="3720311609" sldId="257"/>
            <ac:picMk id="4" creationId="{1F93EA82-CA6F-4C80-918C-4E5FADDB0601}"/>
          </ac:picMkLst>
        </pc:picChg>
        <pc:picChg chg="add mod">
          <ac:chgData name="Sonia Marshall" userId="7e97c4035ad4f1a3" providerId="Windows Live" clId="Web-{812029A6-24B0-4DF9-8C9D-9B4B9B6B68FE}" dt="2020-07-28T15:37:15.262" v="350" actId="14100"/>
          <ac:picMkLst>
            <pc:docMk/>
            <pc:sldMk cId="3720311609" sldId="257"/>
            <ac:picMk id="5" creationId="{D07F483B-D2DD-4418-B993-29EF6E77F883}"/>
          </ac:picMkLst>
        </pc:picChg>
      </pc:sldChg>
      <pc:sldChg chg="addSp delSp modSp new">
        <pc:chgData name="Sonia Marshall" userId="7e97c4035ad4f1a3" providerId="Windows Live" clId="Web-{812029A6-24B0-4DF9-8C9D-9B4B9B6B68FE}" dt="2020-07-29T09:52:29.587" v="2258" actId="20577"/>
        <pc:sldMkLst>
          <pc:docMk/>
          <pc:sldMk cId="3593143180" sldId="258"/>
        </pc:sldMkLst>
        <pc:spChg chg="mod">
          <ac:chgData name="Sonia Marshall" userId="7e97c4035ad4f1a3" providerId="Windows Live" clId="Web-{812029A6-24B0-4DF9-8C9D-9B4B9B6B68FE}" dt="2020-07-29T09:51:56.258" v="2247" actId="20577"/>
          <ac:spMkLst>
            <pc:docMk/>
            <pc:sldMk cId="3593143180" sldId="258"/>
            <ac:spMk id="2" creationId="{7FEE7B83-7526-4E55-B2E4-C33A97936A05}"/>
          </ac:spMkLst>
        </pc:spChg>
        <pc:spChg chg="mod">
          <ac:chgData name="Sonia Marshall" userId="7e97c4035ad4f1a3" providerId="Windows Live" clId="Web-{812029A6-24B0-4DF9-8C9D-9B4B9B6B68FE}" dt="2020-07-29T09:52:29.587" v="2258" actId="20577"/>
          <ac:spMkLst>
            <pc:docMk/>
            <pc:sldMk cId="3593143180" sldId="258"/>
            <ac:spMk id="3" creationId="{F88360CA-E645-48D9-A144-1EFADD67D1E7}"/>
          </ac:spMkLst>
        </pc:spChg>
        <pc:spChg chg="add del mod">
          <ac:chgData name="Sonia Marshall" userId="7e97c4035ad4f1a3" providerId="Windows Live" clId="Web-{812029A6-24B0-4DF9-8C9D-9B4B9B6B68FE}" dt="2020-07-29T09:36:32.165" v="1878"/>
          <ac:spMkLst>
            <pc:docMk/>
            <pc:sldMk cId="3593143180" sldId="258"/>
            <ac:spMk id="8" creationId="{40D800FA-216B-412F-8433-69E24DD6F785}"/>
          </ac:spMkLst>
        </pc:spChg>
        <pc:spChg chg="add mod">
          <ac:chgData name="Sonia Marshall" userId="7e97c4035ad4f1a3" providerId="Windows Live" clId="Web-{812029A6-24B0-4DF9-8C9D-9B4B9B6B68FE}" dt="2020-07-29T09:41:38.795" v="1982" actId="1076"/>
          <ac:spMkLst>
            <pc:docMk/>
            <pc:sldMk cId="3593143180" sldId="258"/>
            <ac:spMk id="9" creationId="{AD706A15-E3F7-42EC-8DB3-FFF1592BF9FA}"/>
          </ac:spMkLst>
        </pc:spChg>
        <pc:spChg chg="add mod">
          <ac:chgData name="Sonia Marshall" userId="7e97c4035ad4f1a3" providerId="Windows Live" clId="Web-{812029A6-24B0-4DF9-8C9D-9B4B9B6B68FE}" dt="2020-07-29T09:41:38.811" v="1983" actId="1076"/>
          <ac:spMkLst>
            <pc:docMk/>
            <pc:sldMk cId="3593143180" sldId="258"/>
            <ac:spMk id="10" creationId="{34B0AFB3-BE6F-4427-B47F-F138CFC1DC67}"/>
          </ac:spMkLst>
        </pc:spChg>
        <pc:spChg chg="add mod">
          <ac:chgData name="Sonia Marshall" userId="7e97c4035ad4f1a3" providerId="Windows Live" clId="Web-{812029A6-24B0-4DF9-8C9D-9B4B9B6B68FE}" dt="2020-07-29T09:42:21.312" v="1989" actId="20577"/>
          <ac:spMkLst>
            <pc:docMk/>
            <pc:sldMk cId="3593143180" sldId="258"/>
            <ac:spMk id="11" creationId="{C8BECAC5-34BB-4DCF-99D5-57E5D7B21DC1}"/>
          </ac:spMkLst>
        </pc:spChg>
        <pc:spChg chg="add del">
          <ac:chgData name="Sonia Marshall" userId="7e97c4035ad4f1a3" providerId="Windows Live" clId="Web-{812029A6-24B0-4DF9-8C9D-9B4B9B6B68FE}" dt="2020-07-29T09:37:18.557" v="1897"/>
          <ac:spMkLst>
            <pc:docMk/>
            <pc:sldMk cId="3593143180" sldId="258"/>
            <ac:spMk id="12" creationId="{7B289C10-E7E5-47BC-8BE2-E0966D6C2BCA}"/>
          </ac:spMkLst>
        </pc:spChg>
        <pc:spChg chg="add mod">
          <ac:chgData name="Sonia Marshall" userId="7e97c4035ad4f1a3" providerId="Windows Live" clId="Web-{812029A6-24B0-4DF9-8C9D-9B4B9B6B68FE}" dt="2020-07-29T09:42:29.546" v="1992" actId="20577"/>
          <ac:spMkLst>
            <pc:docMk/>
            <pc:sldMk cId="3593143180" sldId="258"/>
            <ac:spMk id="13" creationId="{E00D38E5-FD59-455B-A23C-36DDDD8D3B56}"/>
          </ac:spMkLst>
        </pc:spChg>
        <pc:picChg chg="add del mod">
          <ac:chgData name="Sonia Marshall" userId="7e97c4035ad4f1a3" providerId="Windows Live" clId="Web-{812029A6-24B0-4DF9-8C9D-9B4B9B6B68FE}" dt="2020-07-29T09:33:35.459" v="1855"/>
          <ac:picMkLst>
            <pc:docMk/>
            <pc:sldMk cId="3593143180" sldId="258"/>
            <ac:picMk id="4" creationId="{2FBF1E0F-BF82-431E-B99D-96A2D562DF3B}"/>
          </ac:picMkLst>
        </pc:picChg>
        <pc:picChg chg="add del mod">
          <ac:chgData name="Sonia Marshall" userId="7e97c4035ad4f1a3" providerId="Windows Live" clId="Web-{812029A6-24B0-4DF9-8C9D-9B4B9B6B68FE}" dt="2020-07-29T09:34:26.726" v="1860"/>
          <ac:picMkLst>
            <pc:docMk/>
            <pc:sldMk cId="3593143180" sldId="258"/>
            <ac:picMk id="5" creationId="{22F13B42-95E1-4F55-8519-D168AF86D16D}"/>
          </ac:picMkLst>
        </pc:picChg>
        <pc:picChg chg="add del mod">
          <ac:chgData name="Sonia Marshall" userId="7e97c4035ad4f1a3" providerId="Windows Live" clId="Web-{812029A6-24B0-4DF9-8C9D-9B4B9B6B68FE}" dt="2020-07-29T09:34:25.398" v="1859"/>
          <ac:picMkLst>
            <pc:docMk/>
            <pc:sldMk cId="3593143180" sldId="258"/>
            <ac:picMk id="6" creationId="{76647E87-1BFF-44F6-8755-229388CDAB13}"/>
          </ac:picMkLst>
        </pc:picChg>
        <pc:picChg chg="add mod modCrop">
          <ac:chgData name="Sonia Marshall" userId="7e97c4035ad4f1a3" providerId="Windows Live" clId="Web-{812029A6-24B0-4DF9-8C9D-9B4B9B6B68FE}" dt="2020-07-29T09:41:38.780" v="1981" actId="1076"/>
          <ac:picMkLst>
            <pc:docMk/>
            <pc:sldMk cId="3593143180" sldId="258"/>
            <ac:picMk id="7" creationId="{8D4A0F94-F39A-4CC4-8AF9-3199E21D222C}"/>
          </ac:picMkLst>
        </pc:picChg>
        <pc:picChg chg="add mod">
          <ac:chgData name="Sonia Marshall" userId="7e97c4035ad4f1a3" providerId="Windows Live" clId="Web-{812029A6-24B0-4DF9-8C9D-9B4B9B6B68FE}" dt="2020-07-29T09:40:40.341" v="1975" actId="1076"/>
          <ac:picMkLst>
            <pc:docMk/>
            <pc:sldMk cId="3593143180" sldId="258"/>
            <ac:picMk id="15" creationId="{4A48422C-EEBD-480F-A32D-E17639779771}"/>
          </ac:picMkLst>
        </pc:picChg>
      </pc:sldChg>
      <pc:sldChg chg="addSp delSp modSp new">
        <pc:chgData name="Sonia Marshall" userId="7e97c4035ad4f1a3" providerId="Windows Live" clId="Web-{812029A6-24B0-4DF9-8C9D-9B4B9B6B68FE}" dt="2020-07-29T10:50:52.446" v="3526" actId="20577"/>
        <pc:sldMkLst>
          <pc:docMk/>
          <pc:sldMk cId="4103424160" sldId="259"/>
        </pc:sldMkLst>
        <pc:spChg chg="mod">
          <ac:chgData name="Sonia Marshall" userId="7e97c4035ad4f1a3" providerId="Windows Live" clId="Web-{812029A6-24B0-4DF9-8C9D-9B4B9B6B68FE}" dt="2020-07-29T10:02:41.737" v="2559" actId="20577"/>
          <ac:spMkLst>
            <pc:docMk/>
            <pc:sldMk cId="4103424160" sldId="259"/>
            <ac:spMk id="2" creationId="{8438AFD0-E277-49B7-8DEF-AE781E21C4AD}"/>
          </ac:spMkLst>
        </pc:spChg>
        <pc:spChg chg="mod">
          <ac:chgData name="Sonia Marshall" userId="7e97c4035ad4f1a3" providerId="Windows Live" clId="Web-{812029A6-24B0-4DF9-8C9D-9B4B9B6B68FE}" dt="2020-07-29T10:50:52.446" v="3526" actId="20577"/>
          <ac:spMkLst>
            <pc:docMk/>
            <pc:sldMk cId="4103424160" sldId="259"/>
            <ac:spMk id="3" creationId="{4940BDAD-1376-4A54-BAE5-4D397910488F}"/>
          </ac:spMkLst>
        </pc:spChg>
        <pc:picChg chg="add del mod">
          <ac:chgData name="Sonia Marshall" userId="7e97c4035ad4f1a3" providerId="Windows Live" clId="Web-{812029A6-24B0-4DF9-8C9D-9B4B9B6B68FE}" dt="2020-07-29T10:50:07.537" v="3520"/>
          <ac:picMkLst>
            <pc:docMk/>
            <pc:sldMk cId="4103424160" sldId="259"/>
            <ac:picMk id="4" creationId="{73417B8B-1051-4DC2-88DE-9265AA29E6F4}"/>
          </ac:picMkLst>
        </pc:picChg>
        <pc:picChg chg="add mod">
          <ac:chgData name="Sonia Marshall" userId="7e97c4035ad4f1a3" providerId="Windows Live" clId="Web-{812029A6-24B0-4DF9-8C9D-9B4B9B6B68FE}" dt="2020-07-29T10:50:36.851" v="3525" actId="1076"/>
          <ac:picMkLst>
            <pc:docMk/>
            <pc:sldMk cId="4103424160" sldId="259"/>
            <ac:picMk id="5" creationId="{AE31ABCD-37FE-4532-A5DB-FE577FA8C0F6}"/>
          </ac:picMkLst>
        </pc:picChg>
        <pc:picChg chg="add mod">
          <ac:chgData name="Sonia Marshall" userId="7e97c4035ad4f1a3" providerId="Windows Live" clId="Web-{812029A6-24B0-4DF9-8C9D-9B4B9B6B68FE}" dt="2020-07-29T10:50:34.007" v="3524" actId="1076"/>
          <ac:picMkLst>
            <pc:docMk/>
            <pc:sldMk cId="4103424160" sldId="259"/>
            <ac:picMk id="6" creationId="{4F17DAB0-0523-4C1B-B4D8-21FC86543A37}"/>
          </ac:picMkLst>
        </pc:picChg>
      </pc:sldChg>
      <pc:sldChg chg="addSp delSp modSp new">
        <pc:chgData name="Sonia Marshall" userId="7e97c4035ad4f1a3" providerId="Windows Live" clId="Web-{812029A6-24B0-4DF9-8C9D-9B4B9B6B68FE}" dt="2020-07-29T10:02:02.534" v="2515" actId="20577"/>
        <pc:sldMkLst>
          <pc:docMk/>
          <pc:sldMk cId="1107602157" sldId="260"/>
        </pc:sldMkLst>
        <pc:spChg chg="mod">
          <ac:chgData name="Sonia Marshall" userId="7e97c4035ad4f1a3" providerId="Windows Live" clId="Web-{812029A6-24B0-4DF9-8C9D-9B4B9B6B68FE}" dt="2020-07-29T10:02:02.534" v="2515" actId="20577"/>
          <ac:spMkLst>
            <pc:docMk/>
            <pc:sldMk cId="1107602157" sldId="260"/>
            <ac:spMk id="2" creationId="{81060DD4-1E01-41D7-AB69-8AD5F5DD5234}"/>
          </ac:spMkLst>
        </pc:spChg>
        <pc:spChg chg="del mod">
          <ac:chgData name="Sonia Marshall" userId="7e97c4035ad4f1a3" providerId="Windows Live" clId="Web-{812029A6-24B0-4DF9-8C9D-9B4B9B6B68FE}" dt="2020-07-28T15:53:55.935" v="1112"/>
          <ac:spMkLst>
            <pc:docMk/>
            <pc:sldMk cId="1107602157" sldId="260"/>
            <ac:spMk id="3" creationId="{947D4B5D-1F61-4FB4-B9A8-FEDCC1A86847}"/>
          </ac:spMkLst>
        </pc:spChg>
        <pc:graphicFrameChg chg="add modGraphic">
          <ac:chgData name="Sonia Marshall" userId="7e97c4035ad4f1a3" providerId="Windows Live" clId="Web-{812029A6-24B0-4DF9-8C9D-9B4B9B6B68FE}" dt="2020-07-29T10:01:52.002" v="2514" actId="20577"/>
          <ac:graphicFrameMkLst>
            <pc:docMk/>
            <pc:sldMk cId="1107602157" sldId="260"/>
            <ac:graphicFrameMk id="4" creationId="{7367B51F-910F-4F4A-AF7C-101E084A1089}"/>
          </ac:graphicFrameMkLst>
        </pc:graphicFrameChg>
      </pc:sldChg>
      <pc:sldChg chg="addSp delSp modSp new ord">
        <pc:chgData name="Sonia Marshall" userId="7e97c4035ad4f1a3" providerId="Windows Live" clId="Web-{812029A6-24B0-4DF9-8C9D-9B4B9B6B68FE}" dt="2020-07-29T13:46:42.415" v="3943"/>
        <pc:sldMkLst>
          <pc:docMk/>
          <pc:sldMk cId="3939493073" sldId="261"/>
        </pc:sldMkLst>
        <pc:spChg chg="mod">
          <ac:chgData name="Sonia Marshall" userId="7e97c4035ad4f1a3" providerId="Windows Live" clId="Web-{812029A6-24B0-4DF9-8C9D-9B4B9B6B68FE}" dt="2020-07-29T10:25:49.486" v="2585" actId="20577"/>
          <ac:spMkLst>
            <pc:docMk/>
            <pc:sldMk cId="3939493073" sldId="261"/>
            <ac:spMk id="2" creationId="{602E9B69-4ABD-4C9D-99EA-7B8A44F8F322}"/>
          </ac:spMkLst>
        </pc:spChg>
        <pc:spChg chg="mod">
          <ac:chgData name="Sonia Marshall" userId="7e97c4035ad4f1a3" providerId="Windows Live" clId="Web-{812029A6-24B0-4DF9-8C9D-9B4B9B6B68FE}" dt="2020-07-29T09:20:56.666" v="1727" actId="20577"/>
          <ac:spMkLst>
            <pc:docMk/>
            <pc:sldMk cId="3939493073" sldId="261"/>
            <ac:spMk id="3" creationId="{868C3AFC-DB53-4545-A702-88F12E76B6FC}"/>
          </ac:spMkLst>
        </pc:spChg>
        <pc:spChg chg="add del mod">
          <ac:chgData name="Sonia Marshall" userId="7e97c4035ad4f1a3" providerId="Windows Live" clId="Web-{812029A6-24B0-4DF9-8C9D-9B4B9B6B68FE}" dt="2020-07-29T09:15:32.630" v="1544" actId="1076"/>
          <ac:spMkLst>
            <pc:docMk/>
            <pc:sldMk cId="3939493073" sldId="261"/>
            <ac:spMk id="5" creationId="{1EC1A0DE-C3A2-4781-A603-CD6FDBD2B728}"/>
          </ac:spMkLst>
        </pc:spChg>
        <pc:spChg chg="add mod">
          <ac:chgData name="Sonia Marshall" userId="7e97c4035ad4f1a3" providerId="Windows Live" clId="Web-{812029A6-24B0-4DF9-8C9D-9B4B9B6B68FE}" dt="2020-07-29T09:15:29.583" v="1543" actId="1076"/>
          <ac:spMkLst>
            <pc:docMk/>
            <pc:sldMk cId="3939493073" sldId="261"/>
            <ac:spMk id="6" creationId="{F14488D0-BBE0-47F7-B773-231AD28B5A95}"/>
          </ac:spMkLst>
        </pc:spChg>
        <pc:spChg chg="add del mod">
          <ac:chgData name="Sonia Marshall" userId="7e97c4035ad4f1a3" providerId="Windows Live" clId="Web-{812029A6-24B0-4DF9-8C9D-9B4B9B6B68FE}" dt="2020-07-29T13:46:42.415" v="3943"/>
          <ac:spMkLst>
            <pc:docMk/>
            <pc:sldMk cId="3939493073" sldId="261"/>
            <ac:spMk id="7" creationId="{926BC906-7146-42CC-9D3B-425AA41110FD}"/>
          </ac:spMkLst>
        </pc:spChg>
        <pc:spChg chg="add del mod">
          <ac:chgData name="Sonia Marshall" userId="7e97c4035ad4f1a3" providerId="Windows Live" clId="Web-{812029A6-24B0-4DF9-8C9D-9B4B9B6B68FE}" dt="2020-07-29T13:46:23.368" v="3941"/>
          <ac:spMkLst>
            <pc:docMk/>
            <pc:sldMk cId="3939493073" sldId="261"/>
            <ac:spMk id="8" creationId="{52900F31-EB65-4835-9D3A-D0F249140AF7}"/>
          </ac:spMkLst>
        </pc:spChg>
        <pc:spChg chg="add mod">
          <ac:chgData name="Sonia Marshall" userId="7e97c4035ad4f1a3" providerId="Windows Live" clId="Web-{812029A6-24B0-4DF9-8C9D-9B4B9B6B68FE}" dt="2020-07-29T09:15:55.130" v="1548" actId="1076"/>
          <ac:spMkLst>
            <pc:docMk/>
            <pc:sldMk cId="3939493073" sldId="261"/>
            <ac:spMk id="9" creationId="{40D4F317-992F-4DC1-9D00-B57100B7F75B}"/>
          </ac:spMkLst>
        </pc:spChg>
        <pc:spChg chg="add del mod">
          <ac:chgData name="Sonia Marshall" userId="7e97c4035ad4f1a3" providerId="Windows Live" clId="Web-{812029A6-24B0-4DF9-8C9D-9B4B9B6B68FE}" dt="2020-07-29T13:46:13.664" v="3938"/>
          <ac:spMkLst>
            <pc:docMk/>
            <pc:sldMk cId="3939493073" sldId="261"/>
            <ac:spMk id="10" creationId="{7839657B-10A6-4F39-B4A7-C6B98A8D1148}"/>
          </ac:spMkLst>
        </pc:spChg>
        <pc:spChg chg="add mod">
          <ac:chgData name="Sonia Marshall" userId="7e97c4035ad4f1a3" providerId="Windows Live" clId="Web-{812029A6-24B0-4DF9-8C9D-9B4B9B6B68FE}" dt="2020-07-29T09:16:00.318" v="1550" actId="1076"/>
          <ac:spMkLst>
            <pc:docMk/>
            <pc:sldMk cId="3939493073" sldId="261"/>
            <ac:spMk id="11" creationId="{BCC4C812-A74E-469D-8640-13C354421214}"/>
          </ac:spMkLst>
        </pc:spChg>
        <pc:spChg chg="add mod">
          <ac:chgData name="Sonia Marshall" userId="7e97c4035ad4f1a3" providerId="Windows Live" clId="Web-{812029A6-24B0-4DF9-8C9D-9B4B9B6B68FE}" dt="2020-07-29T09:16:05.224" v="1552" actId="1076"/>
          <ac:spMkLst>
            <pc:docMk/>
            <pc:sldMk cId="3939493073" sldId="261"/>
            <ac:spMk id="12" creationId="{8144F753-A592-4180-AA0B-CCA8165F6751}"/>
          </ac:spMkLst>
        </pc:spChg>
        <pc:spChg chg="add mod">
          <ac:chgData name="Sonia Marshall" userId="7e97c4035ad4f1a3" providerId="Windows Live" clId="Web-{812029A6-24B0-4DF9-8C9D-9B4B9B6B68FE}" dt="2020-07-29T09:16:02.411" v="1551" actId="1076"/>
          <ac:spMkLst>
            <pc:docMk/>
            <pc:sldMk cId="3939493073" sldId="261"/>
            <ac:spMk id="13" creationId="{0E8C3EF8-ED53-418C-8F1D-62CFAD878733}"/>
          </ac:spMkLst>
        </pc:spChg>
        <pc:grpChg chg="add del mod">
          <ac:chgData name="Sonia Marshall" userId="7e97c4035ad4f1a3" providerId="Windows Live" clId="Web-{812029A6-24B0-4DF9-8C9D-9B4B9B6B68FE}" dt="2020-07-29T13:46:19.008" v="3940"/>
          <ac:grpSpMkLst>
            <pc:docMk/>
            <pc:sldMk cId="3939493073" sldId="261"/>
            <ac:grpSpMk id="14" creationId="{35FB9C44-546C-42FB-82A2-7DA03D055E4B}"/>
          </ac:grpSpMkLst>
        </pc:grpChg>
        <pc:picChg chg="add mod">
          <ac:chgData name="Sonia Marshall" userId="7e97c4035ad4f1a3" providerId="Windows Live" clId="Web-{812029A6-24B0-4DF9-8C9D-9B4B9B6B68FE}" dt="2020-07-29T09:13:52.972" v="1513" actId="1076"/>
          <ac:picMkLst>
            <pc:docMk/>
            <pc:sldMk cId="3939493073" sldId="261"/>
            <ac:picMk id="4" creationId="{8FA3C613-4D42-4C7C-9EB8-A417F694A910}"/>
          </ac:picMkLst>
        </pc:picChg>
      </pc:sldChg>
      <pc:sldChg chg="new del">
        <pc:chgData name="Sonia Marshall" userId="7e97c4035ad4f1a3" providerId="Windows Live" clId="Web-{812029A6-24B0-4DF9-8C9D-9B4B9B6B68FE}" dt="2020-07-29T09:50:04.069" v="2241"/>
        <pc:sldMkLst>
          <pc:docMk/>
          <pc:sldMk cId="1351514484" sldId="262"/>
        </pc:sldMkLst>
      </pc:sldChg>
      <pc:sldChg chg="addSp delSp modSp new">
        <pc:chgData name="Sonia Marshall" userId="7e97c4035ad4f1a3" providerId="Windows Live" clId="Web-{812029A6-24B0-4DF9-8C9D-9B4B9B6B68FE}" dt="2020-07-29T09:49:58.022" v="2240" actId="1076"/>
        <pc:sldMkLst>
          <pc:docMk/>
          <pc:sldMk cId="1767805996" sldId="263"/>
        </pc:sldMkLst>
        <pc:spChg chg="del">
          <ac:chgData name="Sonia Marshall" userId="7e97c4035ad4f1a3" providerId="Windows Live" clId="Web-{812029A6-24B0-4DF9-8C9D-9B4B9B6B68FE}" dt="2020-07-29T09:44:07.485" v="2021"/>
          <ac:spMkLst>
            <pc:docMk/>
            <pc:sldMk cId="1767805996" sldId="263"/>
            <ac:spMk id="2" creationId="{37137589-6C6A-47B2-8914-B889D8519D10}"/>
          </ac:spMkLst>
        </pc:spChg>
        <pc:spChg chg="mod">
          <ac:chgData name="Sonia Marshall" userId="7e97c4035ad4f1a3" providerId="Windows Live" clId="Web-{812029A6-24B0-4DF9-8C9D-9B4B9B6B68FE}" dt="2020-07-29T09:49:02.459" v="2214" actId="20577"/>
          <ac:spMkLst>
            <pc:docMk/>
            <pc:sldMk cId="1767805996" sldId="263"/>
            <ac:spMk id="3" creationId="{D56DD90C-E696-4790-8F05-05572BC3AD09}"/>
          </ac:spMkLst>
        </pc:spChg>
        <pc:spChg chg="del">
          <ac:chgData name="Sonia Marshall" userId="7e97c4035ad4f1a3" providerId="Windows Live" clId="Web-{812029A6-24B0-4DF9-8C9D-9B4B9B6B68FE}" dt="2020-07-29T09:44:10.751" v="2022"/>
          <ac:spMkLst>
            <pc:docMk/>
            <pc:sldMk cId="1767805996" sldId="263"/>
            <ac:spMk id="4" creationId="{10623FD7-AC0C-4409-9E9F-6E03C4795025}"/>
          </ac:spMkLst>
        </pc:spChg>
        <pc:spChg chg="add mod">
          <ac:chgData name="Sonia Marshall" userId="7e97c4035ad4f1a3" providerId="Windows Live" clId="Web-{812029A6-24B0-4DF9-8C9D-9B4B9B6B68FE}" dt="2020-07-29T09:49:58.022" v="2240" actId="1076"/>
          <ac:spMkLst>
            <pc:docMk/>
            <pc:sldMk cId="1767805996" sldId="263"/>
            <ac:spMk id="8" creationId="{BA775A6B-95A8-48D2-AB89-55B59FA7BB17}"/>
          </ac:spMkLst>
        </pc:spChg>
        <pc:picChg chg="add mod">
          <ac:chgData name="Sonia Marshall" userId="7e97c4035ad4f1a3" providerId="Windows Live" clId="Web-{812029A6-24B0-4DF9-8C9D-9B4B9B6B68FE}" dt="2020-07-29T09:49:37.600" v="2235" actId="1076"/>
          <ac:picMkLst>
            <pc:docMk/>
            <pc:sldMk cId="1767805996" sldId="263"/>
            <ac:picMk id="6" creationId="{3F05924D-FAAE-46D3-B1EB-600A69E034A4}"/>
          </ac:picMkLst>
        </pc:picChg>
        <pc:picChg chg="add mod">
          <ac:chgData name="Sonia Marshall" userId="7e97c4035ad4f1a3" providerId="Windows Live" clId="Web-{812029A6-24B0-4DF9-8C9D-9B4B9B6B68FE}" dt="2020-07-29T09:49:10.287" v="2217" actId="1076"/>
          <ac:picMkLst>
            <pc:docMk/>
            <pc:sldMk cId="1767805996" sldId="263"/>
            <ac:picMk id="10" creationId="{AD18EB7D-561F-4746-92D4-3463B591B3D1}"/>
          </ac:picMkLst>
        </pc:picChg>
      </pc:sldChg>
      <pc:sldChg chg="delSp modSp new del">
        <pc:chgData name="Sonia Marshall" userId="7e97c4035ad4f1a3" providerId="Windows Live" clId="Web-{812029A6-24B0-4DF9-8C9D-9B4B9B6B68FE}" dt="2020-07-29T09:50:06.491" v="2242"/>
        <pc:sldMkLst>
          <pc:docMk/>
          <pc:sldMk cId="2564722893" sldId="264"/>
        </pc:sldMkLst>
        <pc:spChg chg="del">
          <ac:chgData name="Sonia Marshall" userId="7e97c4035ad4f1a3" providerId="Windows Live" clId="Web-{812029A6-24B0-4DF9-8C9D-9B4B9B6B68FE}" dt="2020-07-29T09:43:39.844" v="2016"/>
          <ac:spMkLst>
            <pc:docMk/>
            <pc:sldMk cId="2564722893" sldId="264"/>
            <ac:spMk id="2" creationId="{2C6F364B-BCE3-42A4-9785-8E73A2095E44}"/>
          </ac:spMkLst>
        </pc:spChg>
        <pc:spChg chg="mod">
          <ac:chgData name="Sonia Marshall" userId="7e97c4035ad4f1a3" providerId="Windows Live" clId="Web-{812029A6-24B0-4DF9-8C9D-9B4B9B6B68FE}" dt="2020-07-29T09:43:33.422" v="2015" actId="20577"/>
          <ac:spMkLst>
            <pc:docMk/>
            <pc:sldMk cId="2564722893" sldId="264"/>
            <ac:spMk id="3" creationId="{F393E556-D53A-4EAE-ABA8-845B7B92E005}"/>
          </ac:spMkLst>
        </pc:spChg>
      </pc:sldChg>
      <pc:sldChg chg="modSp new ord">
        <pc:chgData name="Sonia Marshall" userId="7e97c4035ad4f1a3" providerId="Windows Live" clId="Web-{812029A6-24B0-4DF9-8C9D-9B4B9B6B68FE}" dt="2020-07-29T10:36:20.372" v="2836" actId="20577"/>
        <pc:sldMkLst>
          <pc:docMk/>
          <pc:sldMk cId="2651764798" sldId="264"/>
        </pc:sldMkLst>
        <pc:spChg chg="mod">
          <ac:chgData name="Sonia Marshall" userId="7e97c4035ad4f1a3" providerId="Windows Live" clId="Web-{812029A6-24B0-4DF9-8C9D-9B4B9B6B68FE}" dt="2020-07-29T10:36:20.372" v="2836" actId="20577"/>
          <ac:spMkLst>
            <pc:docMk/>
            <pc:sldMk cId="2651764798" sldId="264"/>
            <ac:spMk id="2" creationId="{BB2FB027-8487-4380-B286-954FD1B886FB}"/>
          </ac:spMkLst>
        </pc:spChg>
        <pc:spChg chg="mod">
          <ac:chgData name="Sonia Marshall" userId="7e97c4035ad4f1a3" providerId="Windows Live" clId="Web-{812029A6-24B0-4DF9-8C9D-9B4B9B6B68FE}" dt="2020-07-29T10:31:33.212" v="2632" actId="20577"/>
          <ac:spMkLst>
            <pc:docMk/>
            <pc:sldMk cId="2651764798" sldId="264"/>
            <ac:spMk id="3" creationId="{AFC57375-E773-4051-B778-F9A321D84866}"/>
          </ac:spMkLst>
        </pc:spChg>
      </pc:sldChg>
      <pc:sldChg chg="addSp modSp new addCm delCm modNotes">
        <pc:chgData name="Sonia Marshall" userId="7e97c4035ad4f1a3" providerId="Windows Live" clId="Web-{812029A6-24B0-4DF9-8C9D-9B4B9B6B68FE}" dt="2020-07-29T13:45:26.430" v="3936"/>
        <pc:sldMkLst>
          <pc:docMk/>
          <pc:sldMk cId="1809374021" sldId="265"/>
        </pc:sldMkLst>
        <pc:spChg chg="mod">
          <ac:chgData name="Sonia Marshall" userId="7e97c4035ad4f1a3" providerId="Windows Live" clId="Web-{812029A6-24B0-4DF9-8C9D-9B4B9B6B68FE}" dt="2020-07-29T10:56:52.423" v="3793" actId="20577"/>
          <ac:spMkLst>
            <pc:docMk/>
            <pc:sldMk cId="1809374021" sldId="265"/>
            <ac:spMk id="2" creationId="{774CCF26-AA86-4DBC-B342-E8D9C25CD91B}"/>
          </ac:spMkLst>
        </pc:spChg>
        <pc:spChg chg="mod">
          <ac:chgData name="Sonia Marshall" userId="7e97c4035ad4f1a3" providerId="Windows Live" clId="Web-{812029A6-24B0-4DF9-8C9D-9B4B9B6B68FE}" dt="2020-07-29T11:02:17.726" v="3928" actId="20577"/>
          <ac:spMkLst>
            <pc:docMk/>
            <pc:sldMk cId="1809374021" sldId="265"/>
            <ac:spMk id="3" creationId="{C0E00899-3356-4D88-9552-51833E5D6C39}"/>
          </ac:spMkLst>
        </pc:spChg>
        <pc:picChg chg="add mod">
          <ac:chgData name="Sonia Marshall" userId="7e97c4035ad4f1a3" providerId="Windows Live" clId="Web-{812029A6-24B0-4DF9-8C9D-9B4B9B6B68FE}" dt="2020-07-29T11:02:27.571" v="3931" actId="1076"/>
          <ac:picMkLst>
            <pc:docMk/>
            <pc:sldMk cId="1809374021" sldId="265"/>
            <ac:picMk id="4" creationId="{2846395C-C684-48D9-96E2-26547572B2ED}"/>
          </ac:picMkLst>
        </pc:picChg>
      </pc:sldChg>
      <pc:sldChg chg="add del replId">
        <pc:chgData name="Sonia Marshall" userId="7e97c4035ad4f1a3" providerId="Windows Live" clId="Web-{812029A6-24B0-4DF9-8C9D-9B4B9B6B68FE}" dt="2020-07-29T09:43:51.094" v="2018"/>
        <pc:sldMkLst>
          <pc:docMk/>
          <pc:sldMk cId="3137388021" sldId="265"/>
        </pc:sldMkLst>
      </pc:sldChg>
      <pc:sldChg chg="modSp new">
        <pc:chgData name="Sonia Marshall" userId="7e97c4035ad4f1a3" providerId="Windows Live" clId="Web-{812029A6-24B0-4DF9-8C9D-9B4B9B6B68FE}" dt="2020-07-29T10:38:31.334" v="3029" actId="20577"/>
        <pc:sldMkLst>
          <pc:docMk/>
          <pc:sldMk cId="3359152964" sldId="266"/>
        </pc:sldMkLst>
        <pc:spChg chg="mod">
          <ac:chgData name="Sonia Marshall" userId="7e97c4035ad4f1a3" providerId="Windows Live" clId="Web-{812029A6-24B0-4DF9-8C9D-9B4B9B6B68FE}" dt="2020-07-29T10:36:37.154" v="2848" actId="20577"/>
          <ac:spMkLst>
            <pc:docMk/>
            <pc:sldMk cId="3359152964" sldId="266"/>
            <ac:spMk id="2" creationId="{6CBEF563-57D7-470F-8570-788C1807B238}"/>
          </ac:spMkLst>
        </pc:spChg>
        <pc:spChg chg="mod">
          <ac:chgData name="Sonia Marshall" userId="7e97c4035ad4f1a3" providerId="Windows Live" clId="Web-{812029A6-24B0-4DF9-8C9D-9B4B9B6B68FE}" dt="2020-07-29T10:38:31.334" v="3029" actId="20577"/>
          <ac:spMkLst>
            <pc:docMk/>
            <pc:sldMk cId="3359152964" sldId="266"/>
            <ac:spMk id="3" creationId="{20730369-74FC-4127-88CA-39F3D750B404}"/>
          </ac:spMkLst>
        </pc:spChg>
      </pc:sldChg>
      <pc:sldMasterChg chg="del delSldLayout">
        <pc:chgData name="Sonia Marshall" userId="7e97c4035ad4f1a3" providerId="Windows Live" clId="Web-{812029A6-24B0-4DF9-8C9D-9B4B9B6B68FE}" dt="2020-07-28T15:18:21.174" v="0"/>
        <pc:sldMasterMkLst>
          <pc:docMk/>
          <pc:sldMasterMk cId="3313474647" sldId="2147483733"/>
        </pc:sldMasterMkLst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3699934400" sldId="2147483722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1904410003" sldId="2147483723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2086509024" sldId="2147483724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1727369625" sldId="2147483725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3627866444" sldId="2147483726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4042033485" sldId="2147483727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4210836231" sldId="2147483728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1778789245" sldId="2147483729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1343687141" sldId="2147483730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3260002484" sldId="2147483731"/>
          </pc:sldLayoutMkLst>
        </pc:sldLayoutChg>
        <pc:sldLayoutChg chg="del">
          <pc:chgData name="Sonia Marshall" userId="7e97c4035ad4f1a3" providerId="Windows Live" clId="Web-{812029A6-24B0-4DF9-8C9D-9B4B9B6B68FE}" dt="2020-07-28T15:18:21.174" v="0"/>
          <pc:sldLayoutMkLst>
            <pc:docMk/>
            <pc:sldMasterMk cId="3313474647" sldId="2147483733"/>
            <pc:sldLayoutMk cId="1917796183" sldId="2147483732"/>
          </pc:sldLayoutMkLst>
        </pc:sldLayoutChg>
      </pc:sldMasterChg>
      <pc:sldMasterChg chg="add del addSldLayout delSldLayout">
        <pc:chgData name="Sonia Marshall" userId="7e97c4035ad4f1a3" providerId="Windows Live" clId="Web-{812029A6-24B0-4DF9-8C9D-9B4B9B6B68FE}" dt="2020-07-28T15:19:30.662" v="47"/>
        <pc:sldMasterMkLst>
          <pc:docMk/>
          <pc:sldMasterMk cId="1636105900" sldId="2147483770"/>
        </pc:sldMasterMkLst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3935190574" sldId="2147483759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1249983780" sldId="2147483760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1131887727" sldId="2147483761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880819609" sldId="2147483762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335140629" sldId="2147483763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2801558912" sldId="2147483764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4094741262" sldId="2147483765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3542653141" sldId="2147483766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998914355" sldId="2147483767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3093999274" sldId="2147483768"/>
          </pc:sldLayoutMkLst>
        </pc:sldLayoutChg>
        <pc:sldLayoutChg chg="add del">
          <pc:chgData name="Sonia Marshall" userId="7e97c4035ad4f1a3" providerId="Windows Live" clId="Web-{812029A6-24B0-4DF9-8C9D-9B4B9B6B68FE}" dt="2020-07-28T15:19:30.662" v="47"/>
          <pc:sldLayoutMkLst>
            <pc:docMk/>
            <pc:sldMasterMk cId="1636105900" sldId="2147483770"/>
            <pc:sldLayoutMk cId="1507900552" sldId="2147483769"/>
          </pc:sldLayoutMkLst>
        </pc:sldLayoutChg>
      </pc:sldMasterChg>
      <pc:sldMasterChg chg="add del addSldLayout delSldLayout">
        <pc:chgData name="Sonia Marshall" userId="7e97c4035ad4f1a3" providerId="Windows Live" clId="Web-{812029A6-24B0-4DF9-8C9D-9B4B9B6B68FE}" dt="2020-07-28T15:19:30.600" v="46"/>
        <pc:sldMasterMkLst>
          <pc:docMk/>
          <pc:sldMasterMk cId="3334048038" sldId="2147483794"/>
        </pc:sldMasterMkLst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2376602534" sldId="2147483783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3642894700" sldId="2147483784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2537520988" sldId="2147483785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1617812740" sldId="2147483786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4023434899" sldId="2147483787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102115054" sldId="2147483788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2047620852" sldId="2147483789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1641571343" sldId="2147483790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18182548" sldId="2147483791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4119564528" sldId="2147483792"/>
          </pc:sldLayoutMkLst>
        </pc:sldLayoutChg>
        <pc:sldLayoutChg chg="add del">
          <pc:chgData name="Sonia Marshall" userId="7e97c4035ad4f1a3" providerId="Windows Live" clId="Web-{812029A6-24B0-4DF9-8C9D-9B4B9B6B68FE}" dt="2020-07-28T15:19:30.600" v="46"/>
          <pc:sldLayoutMkLst>
            <pc:docMk/>
            <pc:sldMasterMk cId="3334048038" sldId="2147483794"/>
            <pc:sldLayoutMk cId="177251811" sldId="2147483793"/>
          </pc:sldLayoutMkLst>
        </pc:sldLayoutChg>
      </pc:sldMasterChg>
      <pc:sldMasterChg chg="add del addSldLayout delSldLayout">
        <pc:chgData name="Sonia Marshall" userId="7e97c4035ad4f1a3" providerId="Windows Live" clId="Web-{812029A6-24B0-4DF9-8C9D-9B4B9B6B68FE}" dt="2020-07-28T15:19:26.756" v="44"/>
        <pc:sldMasterMkLst>
          <pc:docMk/>
          <pc:sldMasterMk cId="3301252208" sldId="2147483833"/>
        </pc:sldMasterMkLst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622154484" sldId="2147483822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3062145595" sldId="2147483823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3150990762" sldId="2147483824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388767579" sldId="2147483825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3034324750" sldId="2147483826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1192310773" sldId="2147483827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1784434598" sldId="2147483828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552128956" sldId="2147483829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2760703205" sldId="2147483830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3364038699" sldId="2147483831"/>
          </pc:sldLayoutMkLst>
        </pc:sldLayoutChg>
        <pc:sldLayoutChg chg="add del">
          <pc:chgData name="Sonia Marshall" userId="7e97c4035ad4f1a3" providerId="Windows Live" clId="Web-{812029A6-24B0-4DF9-8C9D-9B4B9B6B68FE}" dt="2020-07-28T15:19:26.756" v="44"/>
          <pc:sldLayoutMkLst>
            <pc:docMk/>
            <pc:sldMasterMk cId="3301252208" sldId="2147483833"/>
            <pc:sldLayoutMk cId="96741421" sldId="2147483832"/>
          </pc:sldLayoutMkLst>
        </pc:sldLayoutChg>
      </pc:sldMasterChg>
      <pc:sldMasterChg chg="add addSldLayout">
        <pc:chgData name="Sonia Marshall" userId="7e97c4035ad4f1a3" providerId="Windows Live" clId="Web-{812029A6-24B0-4DF9-8C9D-9B4B9B6B68FE}" dt="2020-07-28T15:19:30.662" v="47"/>
        <pc:sldMasterMkLst>
          <pc:docMk/>
          <pc:sldMasterMk cId="2985928516" sldId="2147483846"/>
        </pc:sldMasterMkLst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2874934064" sldId="2147483835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756400232" sldId="2147483836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824923835" sldId="2147483837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320518788" sldId="2147483838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3738263030" sldId="2147483839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3672532546" sldId="2147483840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2775470836" sldId="2147483841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2487636521" sldId="2147483842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3798411116" sldId="2147483843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2255007662" sldId="2147483844"/>
          </pc:sldLayoutMkLst>
        </pc:sldLayoutChg>
        <pc:sldLayoutChg chg="add">
          <pc:chgData name="Sonia Marshall" userId="7e97c4035ad4f1a3" providerId="Windows Live" clId="Web-{812029A6-24B0-4DF9-8C9D-9B4B9B6B68FE}" dt="2020-07-28T15:19:30.662" v="47"/>
          <pc:sldLayoutMkLst>
            <pc:docMk/>
            <pc:sldMasterMk cId="2985928516" sldId="2147483846"/>
            <pc:sldLayoutMk cId="7680605" sldId="2147483845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59FB19-34A7-42AC-A595-3C3D8BF31048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D4BF5FC-AC44-4EC3-88A4-EAB1EBAA0DA5}">
      <dgm:prSet/>
      <dgm:spPr/>
      <dgm:t>
        <a:bodyPr/>
        <a:lstStyle/>
        <a:p>
          <a:pPr rtl="0"/>
          <a:r>
            <a:rPr lang="en-US" dirty="0" err="1"/>
            <a:t>ZipArchive</a:t>
          </a:r>
          <a:r>
            <a:rPr lang="en-US" dirty="0">
              <a:latin typeface="Arial Nova Light" panose="020F0302020204030204"/>
            </a:rPr>
            <a:t>::Open(...)</a:t>
          </a:r>
          <a:r>
            <a:rPr lang="en-US" dirty="0"/>
            <a:t> </a:t>
          </a:r>
          <a:r>
            <a:rPr lang="en-US" b="0" i="0" u="none" strike="noStrike" cap="none" baseline="0" noProof="0" dirty="0">
              <a:latin typeface="Arial Nova Light"/>
            </a:rPr>
            <a:t>             </a:t>
          </a:r>
          <a:br>
            <a:rPr lang="en-US" dirty="0"/>
          </a:br>
          <a:r>
            <a:rPr lang="en-US" b="0" i="0" u="none" strike="noStrike" cap="none" baseline="0" noProof="0" dirty="0">
              <a:latin typeface="Arial Nova Light"/>
            </a:rPr>
            <a:t>// open archive, read existing central directory</a:t>
          </a:r>
          <a:endParaRPr lang="en-US" dirty="0"/>
        </a:p>
      </dgm:t>
    </dgm:pt>
    <dgm:pt modelId="{A649BD5D-DBB7-41F9-A3F7-AE25CB687E00}" type="parTrans" cxnId="{61157090-BDEF-4593-B388-ECA5775BB5A2}">
      <dgm:prSet/>
      <dgm:spPr/>
      <dgm:t>
        <a:bodyPr/>
        <a:lstStyle/>
        <a:p>
          <a:endParaRPr lang="en-US"/>
        </a:p>
      </dgm:t>
    </dgm:pt>
    <dgm:pt modelId="{FB83A2C7-695A-4D39-83E0-9C5EFE96ECCA}" type="sibTrans" cxnId="{61157090-BDEF-4593-B388-ECA5775BB5A2}">
      <dgm:prSet/>
      <dgm:spPr/>
      <dgm:t>
        <a:bodyPr/>
        <a:lstStyle/>
        <a:p>
          <a:endParaRPr lang="en-US"/>
        </a:p>
      </dgm:t>
    </dgm:pt>
    <dgm:pt modelId="{F4FDD0FE-4E20-4F9B-966C-25EBEDFADEF7}">
      <dgm:prSet/>
      <dgm:spPr/>
      <dgm:t>
        <a:bodyPr/>
        <a:lstStyle/>
        <a:p>
          <a:pPr rtl="0"/>
          <a:r>
            <a:rPr lang="en-US" dirty="0"/>
            <a:t>ZipArchive::Append</a:t>
          </a:r>
          <a:r>
            <a:rPr lang="en-US" dirty="0">
              <a:latin typeface="Arial Nova Light" panose="020F0302020204030204"/>
            </a:rPr>
            <a:t>(...)          </a:t>
          </a:r>
          <a:br>
            <a:rPr lang="en-US" dirty="0">
              <a:latin typeface="Arial Nova Light" panose="020F0302020204030204"/>
            </a:rPr>
          </a:br>
          <a:r>
            <a:rPr lang="en-US" dirty="0">
              <a:latin typeface="Arial Nova Light" panose="020F0302020204030204"/>
            </a:rPr>
            <a:t>// create headers and write local file header to archive</a:t>
          </a:r>
          <a:endParaRPr lang="en-US" dirty="0"/>
        </a:p>
      </dgm:t>
    </dgm:pt>
    <dgm:pt modelId="{A955D25F-A668-4CBA-90C9-78055F82410B}" type="parTrans" cxnId="{91F7B6C4-C8D4-4496-9195-6D9293DDBFEB}">
      <dgm:prSet/>
      <dgm:spPr/>
      <dgm:t>
        <a:bodyPr/>
        <a:lstStyle/>
        <a:p>
          <a:endParaRPr lang="en-US"/>
        </a:p>
      </dgm:t>
    </dgm:pt>
    <dgm:pt modelId="{5A3D0F48-6128-4E41-A933-8101B680D215}" type="sibTrans" cxnId="{91F7B6C4-C8D4-4496-9195-6D9293DDBFEB}">
      <dgm:prSet/>
      <dgm:spPr/>
      <dgm:t>
        <a:bodyPr/>
        <a:lstStyle/>
        <a:p>
          <a:endParaRPr lang="en-US"/>
        </a:p>
      </dgm:t>
    </dgm:pt>
    <dgm:pt modelId="{2A225420-1E84-4D39-84ED-C2DE8F6E9E70}">
      <dgm:prSet/>
      <dgm:spPr/>
      <dgm:t>
        <a:bodyPr/>
        <a:lstStyle/>
        <a:p>
          <a:pPr rtl="0"/>
          <a:r>
            <a:rPr lang="en-US" dirty="0" err="1"/>
            <a:t>ZipArchive</a:t>
          </a:r>
          <a:r>
            <a:rPr lang="en-US" dirty="0"/>
            <a:t>::</a:t>
          </a:r>
          <a:r>
            <a:rPr lang="en-US" dirty="0" err="1"/>
            <a:t>WriteFileData</a:t>
          </a:r>
          <a:r>
            <a:rPr lang="en-US" dirty="0">
              <a:latin typeface="Arial Nova Light" panose="020F0302020204030204"/>
            </a:rPr>
            <a:t>(...) </a:t>
          </a:r>
          <a:br>
            <a:rPr lang="en-US" dirty="0">
              <a:latin typeface="Arial Nova Light" panose="020F0302020204030204"/>
            </a:rPr>
          </a:br>
          <a:r>
            <a:rPr lang="en-US" dirty="0">
              <a:latin typeface="Arial Nova Light" panose="020F0302020204030204"/>
            </a:rPr>
            <a:t>// write contents of buffer to archive</a:t>
          </a:r>
          <a:endParaRPr lang="en-US" dirty="0"/>
        </a:p>
      </dgm:t>
    </dgm:pt>
    <dgm:pt modelId="{F6219A9C-AFAE-4E92-885B-7437D8ACFEAF}" type="parTrans" cxnId="{656E5DE7-F39E-496D-98F8-8EB2BBF227E3}">
      <dgm:prSet/>
      <dgm:spPr/>
      <dgm:t>
        <a:bodyPr/>
        <a:lstStyle/>
        <a:p>
          <a:endParaRPr lang="en-US"/>
        </a:p>
      </dgm:t>
    </dgm:pt>
    <dgm:pt modelId="{1AB98A71-C4D3-491A-B5DD-C888D719496D}" type="sibTrans" cxnId="{656E5DE7-F39E-496D-98F8-8EB2BBF227E3}">
      <dgm:prSet/>
      <dgm:spPr/>
      <dgm:t>
        <a:bodyPr/>
        <a:lstStyle/>
        <a:p>
          <a:endParaRPr lang="en-US"/>
        </a:p>
      </dgm:t>
    </dgm:pt>
    <dgm:pt modelId="{333F3E9F-5893-49A4-B58C-9DF5D730C37A}">
      <dgm:prSet/>
      <dgm:spPr/>
      <dgm:t>
        <a:bodyPr/>
        <a:lstStyle/>
        <a:p>
          <a:pPr rtl="0"/>
          <a:r>
            <a:rPr lang="en-US" dirty="0"/>
            <a:t>ZipArchive::Finalize</a:t>
          </a:r>
          <a:r>
            <a:rPr lang="en-US" dirty="0">
              <a:latin typeface="Arial Nova Light" panose="020F0302020204030204"/>
            </a:rPr>
            <a:t>(...)          </a:t>
          </a:r>
          <a:br>
            <a:rPr lang="en-US" dirty="0">
              <a:latin typeface="Arial Nova Light" panose="020F0302020204030204"/>
            </a:rPr>
          </a:br>
          <a:r>
            <a:rPr lang="en-US" dirty="0">
              <a:latin typeface="Arial Nova Light" panose="020F0302020204030204"/>
            </a:rPr>
            <a:t>// write central directory to archive</a:t>
          </a:r>
          <a:endParaRPr lang="en-US" dirty="0"/>
        </a:p>
      </dgm:t>
    </dgm:pt>
    <dgm:pt modelId="{29F805E0-73F1-47A6-8210-D00CDEB3AFC9}" type="parTrans" cxnId="{5A682329-4F18-406E-A157-966F05F39289}">
      <dgm:prSet/>
      <dgm:spPr/>
      <dgm:t>
        <a:bodyPr/>
        <a:lstStyle/>
        <a:p>
          <a:endParaRPr lang="en-US"/>
        </a:p>
      </dgm:t>
    </dgm:pt>
    <dgm:pt modelId="{38C9675D-FAF0-4152-8F78-C7D5A68E3DE2}" type="sibTrans" cxnId="{5A682329-4F18-406E-A157-966F05F39289}">
      <dgm:prSet/>
      <dgm:spPr/>
      <dgm:t>
        <a:bodyPr/>
        <a:lstStyle/>
        <a:p>
          <a:endParaRPr lang="en-US"/>
        </a:p>
      </dgm:t>
    </dgm:pt>
    <dgm:pt modelId="{63D5CF8D-C4BF-47E3-AECF-736A49D1A0B6}">
      <dgm:prSet/>
      <dgm:spPr/>
      <dgm:t>
        <a:bodyPr/>
        <a:lstStyle/>
        <a:p>
          <a:pPr rtl="0"/>
          <a:r>
            <a:rPr lang="en-US" dirty="0"/>
            <a:t>ZipArchive::Close</a:t>
          </a:r>
          <a:r>
            <a:rPr lang="en-US" dirty="0">
              <a:latin typeface="Arial Nova Light" panose="020F0302020204030204"/>
            </a:rPr>
            <a:t>(...)             </a:t>
          </a:r>
          <a:br>
            <a:rPr lang="en-US" dirty="0">
              <a:latin typeface="Arial Nova Light" panose="020F0302020204030204"/>
            </a:rPr>
          </a:br>
          <a:r>
            <a:rPr lang="en-US" dirty="0">
              <a:latin typeface="Arial Nova Light" panose="020F0302020204030204"/>
            </a:rPr>
            <a:t>// close archive</a:t>
          </a:r>
          <a:endParaRPr lang="en-US" dirty="0"/>
        </a:p>
      </dgm:t>
    </dgm:pt>
    <dgm:pt modelId="{E1DA796A-29E9-468B-9471-9C7C5FF4162A}" type="parTrans" cxnId="{24816C40-F047-4ACB-B08A-E5EFF591FEE8}">
      <dgm:prSet/>
      <dgm:spPr/>
      <dgm:t>
        <a:bodyPr/>
        <a:lstStyle/>
        <a:p>
          <a:endParaRPr lang="en-US"/>
        </a:p>
      </dgm:t>
    </dgm:pt>
    <dgm:pt modelId="{54CFD0EC-E39B-4AF7-8C40-9062454FE460}" type="sibTrans" cxnId="{24816C40-F047-4ACB-B08A-E5EFF591FEE8}">
      <dgm:prSet/>
      <dgm:spPr/>
      <dgm:t>
        <a:bodyPr/>
        <a:lstStyle/>
        <a:p>
          <a:endParaRPr lang="en-US"/>
        </a:p>
      </dgm:t>
    </dgm:pt>
    <dgm:pt modelId="{942F599C-E86B-4BAC-8C69-2C1D30EEA2E6}" type="pres">
      <dgm:prSet presAssocID="{9559FB19-34A7-42AC-A595-3C3D8BF31048}" presName="vert0" presStyleCnt="0">
        <dgm:presLayoutVars>
          <dgm:dir/>
          <dgm:animOne val="branch"/>
          <dgm:animLvl val="lvl"/>
        </dgm:presLayoutVars>
      </dgm:prSet>
      <dgm:spPr/>
    </dgm:pt>
    <dgm:pt modelId="{C2404560-B1CC-48F3-B416-1EBD1864BFBF}" type="pres">
      <dgm:prSet presAssocID="{6D4BF5FC-AC44-4EC3-88A4-EAB1EBAA0DA5}" presName="thickLine" presStyleLbl="alignNode1" presStyleIdx="0" presStyleCnt="5"/>
      <dgm:spPr/>
    </dgm:pt>
    <dgm:pt modelId="{99D52C02-5EF6-40D2-9C38-68E624E3E6C7}" type="pres">
      <dgm:prSet presAssocID="{6D4BF5FC-AC44-4EC3-88A4-EAB1EBAA0DA5}" presName="horz1" presStyleCnt="0"/>
      <dgm:spPr/>
    </dgm:pt>
    <dgm:pt modelId="{E04BC344-8F62-4A93-88C4-A1345A052C48}" type="pres">
      <dgm:prSet presAssocID="{6D4BF5FC-AC44-4EC3-88A4-EAB1EBAA0DA5}" presName="tx1" presStyleLbl="revTx" presStyleIdx="0" presStyleCnt="5"/>
      <dgm:spPr/>
    </dgm:pt>
    <dgm:pt modelId="{ECAC68DA-352A-41A1-96FA-393DA4BEDE4F}" type="pres">
      <dgm:prSet presAssocID="{6D4BF5FC-AC44-4EC3-88A4-EAB1EBAA0DA5}" presName="vert1" presStyleCnt="0"/>
      <dgm:spPr/>
    </dgm:pt>
    <dgm:pt modelId="{6D938343-94ED-4B63-88AE-B9F8CD0FB92E}" type="pres">
      <dgm:prSet presAssocID="{F4FDD0FE-4E20-4F9B-966C-25EBEDFADEF7}" presName="thickLine" presStyleLbl="alignNode1" presStyleIdx="1" presStyleCnt="5"/>
      <dgm:spPr/>
    </dgm:pt>
    <dgm:pt modelId="{6519CA13-186F-4C45-8198-109BA3634A66}" type="pres">
      <dgm:prSet presAssocID="{F4FDD0FE-4E20-4F9B-966C-25EBEDFADEF7}" presName="horz1" presStyleCnt="0"/>
      <dgm:spPr/>
    </dgm:pt>
    <dgm:pt modelId="{0B5851A0-DAC6-42D3-B93F-BE727934CB47}" type="pres">
      <dgm:prSet presAssocID="{F4FDD0FE-4E20-4F9B-966C-25EBEDFADEF7}" presName="tx1" presStyleLbl="revTx" presStyleIdx="1" presStyleCnt="5"/>
      <dgm:spPr/>
    </dgm:pt>
    <dgm:pt modelId="{93E63BE1-461C-45F1-8D30-6537ADAAFC3E}" type="pres">
      <dgm:prSet presAssocID="{F4FDD0FE-4E20-4F9B-966C-25EBEDFADEF7}" presName="vert1" presStyleCnt="0"/>
      <dgm:spPr/>
    </dgm:pt>
    <dgm:pt modelId="{4ED342E7-E213-4842-8E12-B43C5E17262F}" type="pres">
      <dgm:prSet presAssocID="{2A225420-1E84-4D39-84ED-C2DE8F6E9E70}" presName="thickLine" presStyleLbl="alignNode1" presStyleIdx="2" presStyleCnt="5"/>
      <dgm:spPr/>
    </dgm:pt>
    <dgm:pt modelId="{9CA97487-A5DB-48A2-98D7-47426267164C}" type="pres">
      <dgm:prSet presAssocID="{2A225420-1E84-4D39-84ED-C2DE8F6E9E70}" presName="horz1" presStyleCnt="0"/>
      <dgm:spPr/>
    </dgm:pt>
    <dgm:pt modelId="{09397547-124C-44B1-99DB-77613957CFA3}" type="pres">
      <dgm:prSet presAssocID="{2A225420-1E84-4D39-84ED-C2DE8F6E9E70}" presName="tx1" presStyleLbl="revTx" presStyleIdx="2" presStyleCnt="5"/>
      <dgm:spPr/>
    </dgm:pt>
    <dgm:pt modelId="{0A9524AA-3986-4994-9C1F-5B29522C7F9D}" type="pres">
      <dgm:prSet presAssocID="{2A225420-1E84-4D39-84ED-C2DE8F6E9E70}" presName="vert1" presStyleCnt="0"/>
      <dgm:spPr/>
    </dgm:pt>
    <dgm:pt modelId="{367D9876-D6CD-4445-85A3-52AA61C95FDE}" type="pres">
      <dgm:prSet presAssocID="{333F3E9F-5893-49A4-B58C-9DF5D730C37A}" presName="thickLine" presStyleLbl="alignNode1" presStyleIdx="3" presStyleCnt="5"/>
      <dgm:spPr/>
    </dgm:pt>
    <dgm:pt modelId="{F87974E6-A23E-436D-B348-3DEFB2965FD4}" type="pres">
      <dgm:prSet presAssocID="{333F3E9F-5893-49A4-B58C-9DF5D730C37A}" presName="horz1" presStyleCnt="0"/>
      <dgm:spPr/>
    </dgm:pt>
    <dgm:pt modelId="{A59DF352-1C63-4FDC-98F2-B57E4D92E3D2}" type="pres">
      <dgm:prSet presAssocID="{333F3E9F-5893-49A4-B58C-9DF5D730C37A}" presName="tx1" presStyleLbl="revTx" presStyleIdx="3" presStyleCnt="5"/>
      <dgm:spPr/>
    </dgm:pt>
    <dgm:pt modelId="{87CCB8F0-89C7-4F21-824E-056BB2DC2C85}" type="pres">
      <dgm:prSet presAssocID="{333F3E9F-5893-49A4-B58C-9DF5D730C37A}" presName="vert1" presStyleCnt="0"/>
      <dgm:spPr/>
    </dgm:pt>
    <dgm:pt modelId="{E79E15B1-B435-4735-B122-111E915A34B0}" type="pres">
      <dgm:prSet presAssocID="{63D5CF8D-C4BF-47E3-AECF-736A49D1A0B6}" presName="thickLine" presStyleLbl="alignNode1" presStyleIdx="4" presStyleCnt="5"/>
      <dgm:spPr/>
    </dgm:pt>
    <dgm:pt modelId="{587B006C-3EA1-4642-8112-6A8CEA2911A6}" type="pres">
      <dgm:prSet presAssocID="{63D5CF8D-C4BF-47E3-AECF-736A49D1A0B6}" presName="horz1" presStyleCnt="0"/>
      <dgm:spPr/>
    </dgm:pt>
    <dgm:pt modelId="{709FEF46-A27C-4923-A41A-7E32DC5E6623}" type="pres">
      <dgm:prSet presAssocID="{63D5CF8D-C4BF-47E3-AECF-736A49D1A0B6}" presName="tx1" presStyleLbl="revTx" presStyleIdx="4" presStyleCnt="5"/>
      <dgm:spPr/>
    </dgm:pt>
    <dgm:pt modelId="{EA6A9E91-91C5-4C2A-A51E-1AE4B96733B3}" type="pres">
      <dgm:prSet presAssocID="{63D5CF8D-C4BF-47E3-AECF-736A49D1A0B6}" presName="vert1" presStyleCnt="0"/>
      <dgm:spPr/>
    </dgm:pt>
  </dgm:ptLst>
  <dgm:cxnLst>
    <dgm:cxn modelId="{D29CD807-99FE-4F63-B13C-7BA7D13E458C}" type="presOf" srcId="{333F3E9F-5893-49A4-B58C-9DF5D730C37A}" destId="{A59DF352-1C63-4FDC-98F2-B57E4D92E3D2}" srcOrd="0" destOrd="0" presId="urn:microsoft.com/office/officeart/2008/layout/LinedList"/>
    <dgm:cxn modelId="{5A682329-4F18-406E-A157-966F05F39289}" srcId="{9559FB19-34A7-42AC-A595-3C3D8BF31048}" destId="{333F3E9F-5893-49A4-B58C-9DF5D730C37A}" srcOrd="3" destOrd="0" parTransId="{29F805E0-73F1-47A6-8210-D00CDEB3AFC9}" sibTransId="{38C9675D-FAF0-4152-8F78-C7D5A68E3DE2}"/>
    <dgm:cxn modelId="{DCA1F032-D45E-4737-A2E7-A45D810C06C2}" type="presOf" srcId="{6D4BF5FC-AC44-4EC3-88A4-EAB1EBAA0DA5}" destId="{E04BC344-8F62-4A93-88C4-A1345A052C48}" srcOrd="0" destOrd="0" presId="urn:microsoft.com/office/officeart/2008/layout/LinedList"/>
    <dgm:cxn modelId="{24816C40-F047-4ACB-B08A-E5EFF591FEE8}" srcId="{9559FB19-34A7-42AC-A595-3C3D8BF31048}" destId="{63D5CF8D-C4BF-47E3-AECF-736A49D1A0B6}" srcOrd="4" destOrd="0" parTransId="{E1DA796A-29E9-468B-9471-9C7C5FF4162A}" sibTransId="{54CFD0EC-E39B-4AF7-8C40-9062454FE460}"/>
    <dgm:cxn modelId="{9EB1E250-410B-44E1-BEED-D6DD6372A32B}" type="presOf" srcId="{2A225420-1E84-4D39-84ED-C2DE8F6E9E70}" destId="{09397547-124C-44B1-99DB-77613957CFA3}" srcOrd="0" destOrd="0" presId="urn:microsoft.com/office/officeart/2008/layout/LinedList"/>
    <dgm:cxn modelId="{61157090-BDEF-4593-B388-ECA5775BB5A2}" srcId="{9559FB19-34A7-42AC-A595-3C3D8BF31048}" destId="{6D4BF5FC-AC44-4EC3-88A4-EAB1EBAA0DA5}" srcOrd="0" destOrd="0" parTransId="{A649BD5D-DBB7-41F9-A3F7-AE25CB687E00}" sibTransId="{FB83A2C7-695A-4D39-83E0-9C5EFE96ECCA}"/>
    <dgm:cxn modelId="{D711FEAE-3C00-47D2-9330-D86B1C63E76F}" type="presOf" srcId="{9559FB19-34A7-42AC-A595-3C3D8BF31048}" destId="{942F599C-E86B-4BAC-8C69-2C1D30EEA2E6}" srcOrd="0" destOrd="0" presId="urn:microsoft.com/office/officeart/2008/layout/LinedList"/>
    <dgm:cxn modelId="{A6E4CEB1-998F-4ECE-B59B-54BB67797E19}" type="presOf" srcId="{F4FDD0FE-4E20-4F9B-966C-25EBEDFADEF7}" destId="{0B5851A0-DAC6-42D3-B93F-BE727934CB47}" srcOrd="0" destOrd="0" presId="urn:microsoft.com/office/officeart/2008/layout/LinedList"/>
    <dgm:cxn modelId="{20F676B7-B314-440E-BAE7-0BB899453FD4}" type="presOf" srcId="{63D5CF8D-C4BF-47E3-AECF-736A49D1A0B6}" destId="{709FEF46-A27C-4923-A41A-7E32DC5E6623}" srcOrd="0" destOrd="0" presId="urn:microsoft.com/office/officeart/2008/layout/LinedList"/>
    <dgm:cxn modelId="{91F7B6C4-C8D4-4496-9195-6D9293DDBFEB}" srcId="{9559FB19-34A7-42AC-A595-3C3D8BF31048}" destId="{F4FDD0FE-4E20-4F9B-966C-25EBEDFADEF7}" srcOrd="1" destOrd="0" parTransId="{A955D25F-A668-4CBA-90C9-78055F82410B}" sibTransId="{5A3D0F48-6128-4E41-A933-8101B680D215}"/>
    <dgm:cxn modelId="{656E5DE7-F39E-496D-98F8-8EB2BBF227E3}" srcId="{9559FB19-34A7-42AC-A595-3C3D8BF31048}" destId="{2A225420-1E84-4D39-84ED-C2DE8F6E9E70}" srcOrd="2" destOrd="0" parTransId="{F6219A9C-AFAE-4E92-885B-7437D8ACFEAF}" sibTransId="{1AB98A71-C4D3-491A-B5DD-C888D719496D}"/>
    <dgm:cxn modelId="{18683F29-A5A0-4719-BCDE-6EF5FE2341E9}" type="presParOf" srcId="{942F599C-E86B-4BAC-8C69-2C1D30EEA2E6}" destId="{C2404560-B1CC-48F3-B416-1EBD1864BFBF}" srcOrd="0" destOrd="0" presId="urn:microsoft.com/office/officeart/2008/layout/LinedList"/>
    <dgm:cxn modelId="{704C5A6B-04CA-4481-99DC-E97E02098439}" type="presParOf" srcId="{942F599C-E86B-4BAC-8C69-2C1D30EEA2E6}" destId="{99D52C02-5EF6-40D2-9C38-68E624E3E6C7}" srcOrd="1" destOrd="0" presId="urn:microsoft.com/office/officeart/2008/layout/LinedList"/>
    <dgm:cxn modelId="{EF16114E-8D07-499A-AFC7-BADB5314BF2F}" type="presParOf" srcId="{99D52C02-5EF6-40D2-9C38-68E624E3E6C7}" destId="{E04BC344-8F62-4A93-88C4-A1345A052C48}" srcOrd="0" destOrd="0" presId="urn:microsoft.com/office/officeart/2008/layout/LinedList"/>
    <dgm:cxn modelId="{4307E254-8184-4EE2-9F99-8E405805356D}" type="presParOf" srcId="{99D52C02-5EF6-40D2-9C38-68E624E3E6C7}" destId="{ECAC68DA-352A-41A1-96FA-393DA4BEDE4F}" srcOrd="1" destOrd="0" presId="urn:microsoft.com/office/officeart/2008/layout/LinedList"/>
    <dgm:cxn modelId="{90559051-C016-4786-8E28-B66F697F2F0C}" type="presParOf" srcId="{942F599C-E86B-4BAC-8C69-2C1D30EEA2E6}" destId="{6D938343-94ED-4B63-88AE-B9F8CD0FB92E}" srcOrd="2" destOrd="0" presId="urn:microsoft.com/office/officeart/2008/layout/LinedList"/>
    <dgm:cxn modelId="{D7BFD58B-961D-4FFC-87AA-884E34F55627}" type="presParOf" srcId="{942F599C-E86B-4BAC-8C69-2C1D30EEA2E6}" destId="{6519CA13-186F-4C45-8198-109BA3634A66}" srcOrd="3" destOrd="0" presId="urn:microsoft.com/office/officeart/2008/layout/LinedList"/>
    <dgm:cxn modelId="{A14AD8FA-BD84-4C6A-8436-E1C291B21AE6}" type="presParOf" srcId="{6519CA13-186F-4C45-8198-109BA3634A66}" destId="{0B5851A0-DAC6-42D3-B93F-BE727934CB47}" srcOrd="0" destOrd="0" presId="urn:microsoft.com/office/officeart/2008/layout/LinedList"/>
    <dgm:cxn modelId="{22AFE85F-2E33-4BC8-BA5D-9BE10B20DECD}" type="presParOf" srcId="{6519CA13-186F-4C45-8198-109BA3634A66}" destId="{93E63BE1-461C-45F1-8D30-6537ADAAFC3E}" srcOrd="1" destOrd="0" presId="urn:microsoft.com/office/officeart/2008/layout/LinedList"/>
    <dgm:cxn modelId="{3EE182BF-DEF8-4FD0-9D7B-147730938CB7}" type="presParOf" srcId="{942F599C-E86B-4BAC-8C69-2C1D30EEA2E6}" destId="{4ED342E7-E213-4842-8E12-B43C5E17262F}" srcOrd="4" destOrd="0" presId="urn:microsoft.com/office/officeart/2008/layout/LinedList"/>
    <dgm:cxn modelId="{0F63DC8C-E74F-4F3C-9CD5-944F7303E0B8}" type="presParOf" srcId="{942F599C-E86B-4BAC-8C69-2C1D30EEA2E6}" destId="{9CA97487-A5DB-48A2-98D7-47426267164C}" srcOrd="5" destOrd="0" presId="urn:microsoft.com/office/officeart/2008/layout/LinedList"/>
    <dgm:cxn modelId="{BE6EAE89-EFEB-4F70-9AA0-A805BB959395}" type="presParOf" srcId="{9CA97487-A5DB-48A2-98D7-47426267164C}" destId="{09397547-124C-44B1-99DB-77613957CFA3}" srcOrd="0" destOrd="0" presId="urn:microsoft.com/office/officeart/2008/layout/LinedList"/>
    <dgm:cxn modelId="{9A3AA74F-21F3-424D-A022-FE92F0EB60B2}" type="presParOf" srcId="{9CA97487-A5DB-48A2-98D7-47426267164C}" destId="{0A9524AA-3986-4994-9C1F-5B29522C7F9D}" srcOrd="1" destOrd="0" presId="urn:microsoft.com/office/officeart/2008/layout/LinedList"/>
    <dgm:cxn modelId="{294D2178-25D0-49B9-BE8B-9F45DED210D0}" type="presParOf" srcId="{942F599C-E86B-4BAC-8C69-2C1D30EEA2E6}" destId="{367D9876-D6CD-4445-85A3-52AA61C95FDE}" srcOrd="6" destOrd="0" presId="urn:microsoft.com/office/officeart/2008/layout/LinedList"/>
    <dgm:cxn modelId="{C9B9CD92-9574-4441-AF99-29E64DE99E1F}" type="presParOf" srcId="{942F599C-E86B-4BAC-8C69-2C1D30EEA2E6}" destId="{F87974E6-A23E-436D-B348-3DEFB2965FD4}" srcOrd="7" destOrd="0" presId="urn:microsoft.com/office/officeart/2008/layout/LinedList"/>
    <dgm:cxn modelId="{7256B7F8-21BA-44E1-AD45-D3A1F5B054E6}" type="presParOf" srcId="{F87974E6-A23E-436D-B348-3DEFB2965FD4}" destId="{A59DF352-1C63-4FDC-98F2-B57E4D92E3D2}" srcOrd="0" destOrd="0" presId="urn:microsoft.com/office/officeart/2008/layout/LinedList"/>
    <dgm:cxn modelId="{95B1085B-FE61-4F52-9294-E48D7C77C17F}" type="presParOf" srcId="{F87974E6-A23E-436D-B348-3DEFB2965FD4}" destId="{87CCB8F0-89C7-4F21-824E-056BB2DC2C85}" srcOrd="1" destOrd="0" presId="urn:microsoft.com/office/officeart/2008/layout/LinedList"/>
    <dgm:cxn modelId="{ECFAFFE8-0EC0-4A36-BA9F-9742979A80F7}" type="presParOf" srcId="{942F599C-E86B-4BAC-8C69-2C1D30EEA2E6}" destId="{E79E15B1-B435-4735-B122-111E915A34B0}" srcOrd="8" destOrd="0" presId="urn:microsoft.com/office/officeart/2008/layout/LinedList"/>
    <dgm:cxn modelId="{BCE215C0-F783-4137-A370-D4FBE47E8F59}" type="presParOf" srcId="{942F599C-E86B-4BAC-8C69-2C1D30EEA2E6}" destId="{587B006C-3EA1-4642-8112-6A8CEA2911A6}" srcOrd="9" destOrd="0" presId="urn:microsoft.com/office/officeart/2008/layout/LinedList"/>
    <dgm:cxn modelId="{1E65A3A9-A422-4033-B13A-C33FD05412C0}" type="presParOf" srcId="{587B006C-3EA1-4642-8112-6A8CEA2911A6}" destId="{709FEF46-A27C-4923-A41A-7E32DC5E6623}" srcOrd="0" destOrd="0" presId="urn:microsoft.com/office/officeart/2008/layout/LinedList"/>
    <dgm:cxn modelId="{C13E9371-B5A0-4443-937F-054B6E1E17A0}" type="presParOf" srcId="{587B006C-3EA1-4642-8112-6A8CEA2911A6}" destId="{EA6A9E91-91C5-4C2A-A51E-1AE4B96733B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404560-B1CC-48F3-B416-1EBD1864BFBF}">
      <dsp:nvSpPr>
        <dsp:cNvPr id="0" name=""/>
        <dsp:cNvSpPr/>
      </dsp:nvSpPr>
      <dsp:spPr>
        <a:xfrm>
          <a:off x="0" y="690"/>
          <a:ext cx="70180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4BC344-8F62-4A93-88C4-A1345A052C48}">
      <dsp:nvSpPr>
        <dsp:cNvPr id="0" name=""/>
        <dsp:cNvSpPr/>
      </dsp:nvSpPr>
      <dsp:spPr>
        <a:xfrm>
          <a:off x="0" y="690"/>
          <a:ext cx="7018012" cy="1131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ZipArchive</a:t>
          </a:r>
          <a:r>
            <a:rPr lang="en-US" sz="2300" kern="1200" dirty="0">
              <a:latin typeface="Arial Nova Light" panose="020F0302020204030204"/>
            </a:rPr>
            <a:t>::Open(...)</a:t>
          </a:r>
          <a:r>
            <a:rPr lang="en-US" sz="2300" kern="1200" dirty="0"/>
            <a:t> </a:t>
          </a:r>
          <a:r>
            <a:rPr lang="en-US" sz="2300" b="0" i="0" u="none" strike="noStrike" kern="1200" cap="none" baseline="0" noProof="0" dirty="0">
              <a:latin typeface="Arial Nova Light"/>
            </a:rPr>
            <a:t>             </a:t>
          </a:r>
          <a:br>
            <a:rPr lang="en-US" sz="2300" kern="1200" dirty="0"/>
          </a:br>
          <a:r>
            <a:rPr lang="en-US" sz="2300" b="0" i="0" u="none" strike="noStrike" kern="1200" cap="none" baseline="0" noProof="0" dirty="0">
              <a:latin typeface="Arial Nova Light"/>
            </a:rPr>
            <a:t>// open archive, read existing central directory</a:t>
          </a:r>
          <a:endParaRPr lang="en-US" sz="2300" kern="1200" dirty="0"/>
        </a:p>
      </dsp:txBody>
      <dsp:txXfrm>
        <a:off x="0" y="690"/>
        <a:ext cx="7018012" cy="1131542"/>
      </dsp:txXfrm>
    </dsp:sp>
    <dsp:sp modelId="{6D938343-94ED-4B63-88AE-B9F8CD0FB92E}">
      <dsp:nvSpPr>
        <dsp:cNvPr id="0" name=""/>
        <dsp:cNvSpPr/>
      </dsp:nvSpPr>
      <dsp:spPr>
        <a:xfrm>
          <a:off x="0" y="1132232"/>
          <a:ext cx="70180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5851A0-DAC6-42D3-B93F-BE727934CB47}">
      <dsp:nvSpPr>
        <dsp:cNvPr id="0" name=""/>
        <dsp:cNvSpPr/>
      </dsp:nvSpPr>
      <dsp:spPr>
        <a:xfrm>
          <a:off x="0" y="1132232"/>
          <a:ext cx="7018012" cy="1131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ZipArchive::Append</a:t>
          </a:r>
          <a:r>
            <a:rPr lang="en-US" sz="2300" kern="1200" dirty="0">
              <a:latin typeface="Arial Nova Light" panose="020F0302020204030204"/>
            </a:rPr>
            <a:t>(...)          </a:t>
          </a:r>
          <a:br>
            <a:rPr lang="en-US" sz="2300" kern="1200" dirty="0">
              <a:latin typeface="Arial Nova Light" panose="020F0302020204030204"/>
            </a:rPr>
          </a:br>
          <a:r>
            <a:rPr lang="en-US" sz="2300" kern="1200" dirty="0">
              <a:latin typeface="Arial Nova Light" panose="020F0302020204030204"/>
            </a:rPr>
            <a:t>// create headers and write local file header to archive</a:t>
          </a:r>
          <a:endParaRPr lang="en-US" sz="2300" kern="1200" dirty="0"/>
        </a:p>
      </dsp:txBody>
      <dsp:txXfrm>
        <a:off x="0" y="1132232"/>
        <a:ext cx="7018012" cy="1131542"/>
      </dsp:txXfrm>
    </dsp:sp>
    <dsp:sp modelId="{4ED342E7-E213-4842-8E12-B43C5E17262F}">
      <dsp:nvSpPr>
        <dsp:cNvPr id="0" name=""/>
        <dsp:cNvSpPr/>
      </dsp:nvSpPr>
      <dsp:spPr>
        <a:xfrm>
          <a:off x="0" y="2263774"/>
          <a:ext cx="70180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397547-124C-44B1-99DB-77613957CFA3}">
      <dsp:nvSpPr>
        <dsp:cNvPr id="0" name=""/>
        <dsp:cNvSpPr/>
      </dsp:nvSpPr>
      <dsp:spPr>
        <a:xfrm>
          <a:off x="0" y="2263774"/>
          <a:ext cx="7018012" cy="1131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ZipArchive</a:t>
          </a:r>
          <a:r>
            <a:rPr lang="en-US" sz="2300" kern="1200" dirty="0"/>
            <a:t>::</a:t>
          </a:r>
          <a:r>
            <a:rPr lang="en-US" sz="2300" kern="1200" dirty="0" err="1"/>
            <a:t>WriteFileData</a:t>
          </a:r>
          <a:r>
            <a:rPr lang="en-US" sz="2300" kern="1200" dirty="0">
              <a:latin typeface="Arial Nova Light" panose="020F0302020204030204"/>
            </a:rPr>
            <a:t>(...) </a:t>
          </a:r>
          <a:br>
            <a:rPr lang="en-US" sz="2300" kern="1200" dirty="0">
              <a:latin typeface="Arial Nova Light" panose="020F0302020204030204"/>
            </a:rPr>
          </a:br>
          <a:r>
            <a:rPr lang="en-US" sz="2300" kern="1200" dirty="0">
              <a:latin typeface="Arial Nova Light" panose="020F0302020204030204"/>
            </a:rPr>
            <a:t>// write contents of buffer to archive</a:t>
          </a:r>
          <a:endParaRPr lang="en-US" sz="2300" kern="1200" dirty="0"/>
        </a:p>
      </dsp:txBody>
      <dsp:txXfrm>
        <a:off x="0" y="2263774"/>
        <a:ext cx="7018012" cy="1131542"/>
      </dsp:txXfrm>
    </dsp:sp>
    <dsp:sp modelId="{367D9876-D6CD-4445-85A3-52AA61C95FDE}">
      <dsp:nvSpPr>
        <dsp:cNvPr id="0" name=""/>
        <dsp:cNvSpPr/>
      </dsp:nvSpPr>
      <dsp:spPr>
        <a:xfrm>
          <a:off x="0" y="3395317"/>
          <a:ext cx="70180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9DF352-1C63-4FDC-98F2-B57E4D92E3D2}">
      <dsp:nvSpPr>
        <dsp:cNvPr id="0" name=""/>
        <dsp:cNvSpPr/>
      </dsp:nvSpPr>
      <dsp:spPr>
        <a:xfrm>
          <a:off x="0" y="3395317"/>
          <a:ext cx="7018012" cy="1131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ZipArchive::Finalize</a:t>
          </a:r>
          <a:r>
            <a:rPr lang="en-US" sz="2300" kern="1200" dirty="0">
              <a:latin typeface="Arial Nova Light" panose="020F0302020204030204"/>
            </a:rPr>
            <a:t>(...)          </a:t>
          </a:r>
          <a:br>
            <a:rPr lang="en-US" sz="2300" kern="1200" dirty="0">
              <a:latin typeface="Arial Nova Light" panose="020F0302020204030204"/>
            </a:rPr>
          </a:br>
          <a:r>
            <a:rPr lang="en-US" sz="2300" kern="1200" dirty="0">
              <a:latin typeface="Arial Nova Light" panose="020F0302020204030204"/>
            </a:rPr>
            <a:t>// write central directory to archive</a:t>
          </a:r>
          <a:endParaRPr lang="en-US" sz="2300" kern="1200" dirty="0"/>
        </a:p>
      </dsp:txBody>
      <dsp:txXfrm>
        <a:off x="0" y="3395317"/>
        <a:ext cx="7018012" cy="1131542"/>
      </dsp:txXfrm>
    </dsp:sp>
    <dsp:sp modelId="{E79E15B1-B435-4735-B122-111E915A34B0}">
      <dsp:nvSpPr>
        <dsp:cNvPr id="0" name=""/>
        <dsp:cNvSpPr/>
      </dsp:nvSpPr>
      <dsp:spPr>
        <a:xfrm>
          <a:off x="0" y="4526859"/>
          <a:ext cx="70180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FEF46-A27C-4923-A41A-7E32DC5E6623}">
      <dsp:nvSpPr>
        <dsp:cNvPr id="0" name=""/>
        <dsp:cNvSpPr/>
      </dsp:nvSpPr>
      <dsp:spPr>
        <a:xfrm>
          <a:off x="0" y="4526859"/>
          <a:ext cx="7018012" cy="1131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ZipArchive::Close</a:t>
          </a:r>
          <a:r>
            <a:rPr lang="en-US" sz="2300" kern="1200" dirty="0">
              <a:latin typeface="Arial Nova Light" panose="020F0302020204030204"/>
            </a:rPr>
            <a:t>(...)             </a:t>
          </a:r>
          <a:br>
            <a:rPr lang="en-US" sz="2300" kern="1200" dirty="0">
              <a:latin typeface="Arial Nova Light" panose="020F0302020204030204"/>
            </a:rPr>
          </a:br>
          <a:r>
            <a:rPr lang="en-US" sz="2300" kern="1200" dirty="0">
              <a:latin typeface="Arial Nova Light" panose="020F0302020204030204"/>
            </a:rPr>
            <a:t>// close archive</a:t>
          </a:r>
          <a:endParaRPr lang="en-US" sz="2300" kern="1200" dirty="0"/>
        </a:p>
      </dsp:txBody>
      <dsp:txXfrm>
        <a:off x="0" y="4526859"/>
        <a:ext cx="7018012" cy="1131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351AF-88E2-40B7-A5A1-6F2F0E06CD4C}" type="datetimeFigureOut">
              <a:rPr lang="en-US"/>
              <a:t>8/7/2020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DD990-A20B-494F-B618-66273334E90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40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explain that adding this append capability is useful so that you don't need to unzip entire archive and create new archive with all of the files - better to just add it to existing archive, especially given the large amounts of data and that we need it to be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DD990-A20B-494F-B618-66273334E907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6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dirty="0"/>
              <a:t>Efficient – instead of unzipping and rezipping the whole archive, We read the </a:t>
            </a:r>
            <a:r>
              <a:rPr lang="en-US" dirty="0" err="1"/>
              <a:t>eocd</a:t>
            </a:r>
            <a:r>
              <a:rPr lang="en-US" dirty="0"/>
              <a:t>, write the </a:t>
            </a:r>
            <a:r>
              <a:rPr lang="en-US" dirty="0" err="1"/>
              <a:t>lfh</a:t>
            </a:r>
            <a:r>
              <a:rPr lang="en-US" dirty="0"/>
              <a:t> and file data over the existing cd, then add on the new cd and </a:t>
            </a:r>
            <a:r>
              <a:rPr lang="en-US" dirty="0" err="1"/>
              <a:t>eocd</a:t>
            </a:r>
            <a:endParaRPr lang="en-US" dirty="0" err="1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DD990-A20B-494F-B618-66273334E907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5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DD990-A20B-494F-B618-66273334E907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54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GB" dirty="0"/>
              <a:t>How to check the file produced meets the specification?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DD990-A20B-494F-B618-66273334E907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2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47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532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636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41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007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0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263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934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00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23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928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39" r:id="rId6"/>
    <p:sldLayoutId id="2147483835" r:id="rId7"/>
    <p:sldLayoutId id="2147483836" r:id="rId8"/>
    <p:sldLayoutId id="2147483837" r:id="rId9"/>
    <p:sldLayoutId id="2147483838" r:id="rId10"/>
    <p:sldLayoutId id="214748384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rootd/xrootd" TargetMode="External"/><Relationship Id="rId2" Type="http://schemas.openxmlformats.org/officeDocument/2006/relationships/hyperlink" Target="https://github.com/xrootd/ZipArchive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hyperlink" Target="https://xrootd.slac.stanford.edu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(https:/pkware.cachefly.net/webdocs/casestudies/APPNOTE.TXT)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4008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6772" y="1144980"/>
            <a:ext cx="5063458" cy="14850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>
                <a:solidFill>
                  <a:schemeClr val="tx1">
                    <a:lumMod val="75000"/>
                    <a:lumOff val="25000"/>
                  </a:schemeClr>
                </a:solidFill>
              </a:rPr>
              <a:t>Developing ZIP Support for the </a:t>
            </a:r>
            <a:r>
              <a:rPr lang="en-US" sz="3700" err="1">
                <a:solidFill>
                  <a:schemeClr val="tx1">
                    <a:lumMod val="75000"/>
                    <a:lumOff val="25000"/>
                  </a:schemeClr>
                </a:solidFill>
              </a:rPr>
              <a:t>XRootD</a:t>
            </a:r>
            <a:r>
              <a:rPr lang="en-US" sz="3700">
                <a:solidFill>
                  <a:schemeClr val="tx1">
                    <a:lumMod val="75000"/>
                    <a:lumOff val="25000"/>
                  </a:schemeClr>
                </a:solidFill>
              </a:rPr>
              <a:t> Client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A330AB8-A767-46C8-ABEF-2477854EF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21058"/>
          </a:xfrm>
          <a:prstGeom prst="rect">
            <a:avLst/>
          </a:prstGeom>
          <a:solidFill>
            <a:srgbClr val="3C4E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light, egg&#10;&#10;Description automatically generated">
            <a:extLst>
              <a:ext uri="{FF2B5EF4-FFF2-40B4-BE49-F238E27FC236}">
                <a16:creationId xmlns:a16="http://schemas.microsoft.com/office/drawing/2014/main" id="{C0350B7F-7598-42EC-AB81-A6E2F01F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23" y="340902"/>
            <a:ext cx="3217333" cy="3217333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474F2E1-A22D-4188-A64E-E1A5F5C2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49043" y="2804318"/>
            <a:ext cx="44805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88E62604-C40E-4D56-9D66-FD94B0CA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prstGeom prst="rect">
            <a:avLst/>
          </a:prstGeom>
          <a:solidFill>
            <a:srgbClr val="3C4E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16545A3-84A1-4F00-BC5C-02AC4EC1D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041" y="4577355"/>
            <a:ext cx="1923781" cy="195307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6772" y="2978639"/>
            <a:ext cx="5063457" cy="2729195"/>
          </a:xfrm>
        </p:spPr>
        <p:txBody>
          <a:bodyPr vert="horz" lIns="0" tIns="45720" rIns="0" bIns="45720" rtlCol="0" anchor="t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CERN summer project 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June – August 2020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Sonia M Marshall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Supervisor: 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Michal Simon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B0DA7-1FD9-4B46-B244-932815B1D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ZIP64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C9D0F-5C35-4829-B67D-4EE147E78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en-GB" dirty="0"/>
              <a:t>Two different things !!</a:t>
            </a:r>
            <a:endParaRPr lang="en-US" dirty="0"/>
          </a:p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ZIP64 extended information extra field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For when some fields in the LFH and CDFH overflow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Implemented as </a:t>
            </a:r>
            <a:r>
              <a:rPr lang="en-GB" dirty="0" err="1">
                <a:ea typeface="+mn-lt"/>
                <a:cs typeface="+mn-lt"/>
              </a:rPr>
              <a:t>ZipExtra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ZIP64 end of central directory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For when some fields in the EOCD overflow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Implemented as ZIP64_EOCD and ZIP64_EOCDL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endParaRPr lang="en-GB" dirty="0">
              <a:ea typeface="+mn-lt"/>
              <a:cs typeface="+mn-lt"/>
            </a:endParaRPr>
          </a:p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E.g. size / offset stored in 32 bits - but need 64 bit when you have files &gt;4GB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Set the 32 bit field to 0xffffffff, put the large value in the ZIP64 field</a:t>
            </a:r>
          </a:p>
        </p:txBody>
      </p:sp>
      <p:pic>
        <p:nvPicPr>
          <p:cNvPr id="5" name="Graphic 5" descr="Open folder">
            <a:extLst>
              <a:ext uri="{FF2B5EF4-FFF2-40B4-BE49-F238E27FC236}">
                <a16:creationId xmlns:a16="http://schemas.microsoft.com/office/drawing/2014/main" id="{EC72BBAF-926D-496F-AB03-59782F648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6264" y="1812701"/>
            <a:ext cx="3007217" cy="29750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AA4801-BAA4-47DE-AE78-7DA79FA5C70F}"/>
              </a:ext>
            </a:extLst>
          </p:cNvPr>
          <p:cNvSpPr txBox="1"/>
          <p:nvPr/>
        </p:nvSpPr>
        <p:spPr>
          <a:xfrm>
            <a:off x="8974428" y="3350654"/>
            <a:ext cx="117627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200" dirty="0">
                <a:solidFill>
                  <a:schemeClr val="bg1"/>
                </a:solidFill>
              </a:rPr>
              <a:t>4GB</a:t>
            </a: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032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9AA9F-6619-4002-BDCC-02B453A1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vs Remote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E0C52-EBF5-4019-B9DE-D64AE1373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323" y="2108201"/>
            <a:ext cx="11632651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Local</a:t>
            </a:r>
            <a:endParaRPr lang="en-US" dirty="0">
              <a:ea typeface="+mn-lt"/>
              <a:cs typeface="+mn-lt"/>
            </a:endParaRP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Used file descriptors</a:t>
            </a:r>
            <a:endParaRPr lang="en-US" dirty="0">
              <a:ea typeface="+mn-lt"/>
              <a:cs typeface="+mn-lt"/>
            </a:endParaRP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Used Linux </a:t>
            </a:r>
            <a:r>
              <a:rPr lang="en-GB" err="1">
                <a:ea typeface="+mn-lt"/>
                <a:cs typeface="+mn-lt"/>
              </a:rPr>
              <a:t>syscalls</a:t>
            </a:r>
            <a:r>
              <a:rPr lang="en-GB" dirty="0">
                <a:ea typeface="+mn-lt"/>
                <a:cs typeface="+mn-lt"/>
              </a:rPr>
              <a:t> stat/open/read/write/close</a:t>
            </a:r>
            <a:endParaRPr lang="en-US"/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b="1" err="1">
                <a:ea typeface="+mn-lt"/>
                <a:cs typeface="+mn-lt"/>
              </a:rPr>
              <a:t>archiveFd</a:t>
            </a:r>
            <a:r>
              <a:rPr lang="en-GB" b="1" dirty="0">
                <a:ea typeface="+mn-lt"/>
                <a:cs typeface="+mn-lt"/>
              </a:rPr>
              <a:t> = open( </a:t>
            </a:r>
            <a:r>
              <a:rPr lang="en-GB" b="1" err="1">
                <a:ea typeface="+mn-lt"/>
                <a:cs typeface="+mn-lt"/>
              </a:rPr>
              <a:t>archiveFilename.c_str</a:t>
            </a:r>
            <a:r>
              <a:rPr lang="en-GB" b="1" dirty="0">
                <a:ea typeface="+mn-lt"/>
                <a:cs typeface="+mn-lt"/>
              </a:rPr>
              <a:t>(), O_RDWR, S_IRUSR | S_IWUSR | S_IRGRP | S_IROTH );</a:t>
            </a:r>
            <a:endParaRPr lang="en-GB" b="1"/>
          </a:p>
          <a:p>
            <a:pPr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 Remote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Uses </a:t>
            </a:r>
            <a:r>
              <a:rPr lang="en-GB" err="1">
                <a:ea typeface="+mn-lt"/>
                <a:cs typeface="+mn-lt"/>
              </a:rPr>
              <a:t>XrdCl</a:t>
            </a:r>
            <a:r>
              <a:rPr lang="en-GB">
                <a:ea typeface="+mn-lt"/>
                <a:cs typeface="+mn-lt"/>
              </a:rPr>
              <a:t>::File and </a:t>
            </a:r>
            <a:r>
              <a:rPr lang="en-GB" err="1">
                <a:ea typeface="+mn-lt"/>
                <a:cs typeface="+mn-lt"/>
              </a:rPr>
              <a:t>XrdCl</a:t>
            </a:r>
            <a:r>
              <a:rPr lang="en-GB" dirty="0">
                <a:ea typeface="+mn-lt"/>
                <a:cs typeface="+mn-lt"/>
              </a:rPr>
              <a:t>::Filesystem API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Currently uses the synchronous API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Use URLs - </a:t>
            </a:r>
            <a:r>
              <a:rPr lang="en-GB" i="1" dirty="0">
                <a:ea typeface="+mn-lt"/>
                <a:cs typeface="+mn-lt"/>
              </a:rPr>
              <a:t>root://host//path/to/archive.zip</a:t>
            </a:r>
            <a:endParaRPr lang="en-GB" dirty="0">
              <a:ea typeface="+mn-lt"/>
              <a:cs typeface="+mn-lt"/>
            </a:endParaRP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GB" b="1" err="1">
                <a:ea typeface="+mn-lt"/>
                <a:cs typeface="+mn-lt"/>
              </a:rPr>
              <a:t>st</a:t>
            </a:r>
            <a:r>
              <a:rPr lang="en-GB" b="1" dirty="0">
                <a:ea typeface="+mn-lt"/>
                <a:cs typeface="+mn-lt"/>
              </a:rPr>
              <a:t> = </a:t>
            </a:r>
            <a:r>
              <a:rPr lang="en-GB" b="1" err="1">
                <a:ea typeface="+mn-lt"/>
                <a:cs typeface="+mn-lt"/>
              </a:rPr>
              <a:t>archive.Open</a:t>
            </a:r>
            <a:r>
              <a:rPr lang="en-GB" b="1" dirty="0">
                <a:ea typeface="+mn-lt"/>
                <a:cs typeface="+mn-lt"/>
              </a:rPr>
              <a:t>( </a:t>
            </a:r>
            <a:r>
              <a:rPr lang="en-GB" b="1" err="1">
                <a:ea typeface="+mn-lt"/>
                <a:cs typeface="+mn-lt"/>
              </a:rPr>
              <a:t>archiveUrl</a:t>
            </a:r>
            <a:r>
              <a:rPr lang="en-GB" b="1" dirty="0">
                <a:ea typeface="+mn-lt"/>
                <a:cs typeface="+mn-lt"/>
              </a:rPr>
              <a:t>, </a:t>
            </a:r>
            <a:r>
              <a:rPr lang="en-GB" b="1" err="1">
                <a:ea typeface="+mn-lt"/>
                <a:cs typeface="+mn-lt"/>
              </a:rPr>
              <a:t>OpenFlags</a:t>
            </a:r>
            <a:r>
              <a:rPr lang="en-GB" b="1" dirty="0">
                <a:ea typeface="+mn-lt"/>
                <a:cs typeface="+mn-lt"/>
              </a:rPr>
              <a:t>::Update, Access::UR | Access::UW | Access::GR | Access::OR );</a:t>
            </a:r>
          </a:p>
        </p:txBody>
      </p:sp>
      <p:pic>
        <p:nvPicPr>
          <p:cNvPr id="21" name="Graphic 21" descr="Server">
            <a:extLst>
              <a:ext uri="{FF2B5EF4-FFF2-40B4-BE49-F238E27FC236}">
                <a16:creationId xmlns:a16="http://schemas.microsoft.com/office/drawing/2014/main" id="{6CE2615F-8B8A-475D-83AB-CFFD03435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71279" y="707265"/>
            <a:ext cx="1032456" cy="101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39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931EF-3B0E-48AF-87E1-C3B28D936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GB"/>
              <a:t>Testing</a:t>
            </a:r>
          </a:p>
        </p:txBody>
      </p:sp>
      <p:pic>
        <p:nvPicPr>
          <p:cNvPr id="49" name="Picture 49" descr="A screenshot of text&#10;&#10;Description automatically generated">
            <a:extLst>
              <a:ext uri="{FF2B5EF4-FFF2-40B4-BE49-F238E27FC236}">
                <a16:creationId xmlns:a16="http://schemas.microsoft.com/office/drawing/2014/main" id="{7EC26047-D4E3-42FF-A221-44F33A27C3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73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4FA9-6D02-40E6-B2D9-B399F3F0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6584619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GB" sz="1700" dirty="0"/>
              <a:t>Use existing tools that recognise the ZIP format:</a:t>
            </a:r>
            <a:endParaRPr lang="en-US" sz="1700" dirty="0"/>
          </a:p>
          <a:p>
            <a:pPr indent="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GB" sz="1700" dirty="0"/>
              <a:t> List the content of the archive using </a:t>
            </a:r>
            <a:r>
              <a:rPr lang="en-GB" sz="1700" b="1" dirty="0"/>
              <a:t>less</a:t>
            </a:r>
          </a:p>
          <a:p>
            <a:pPr indent="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GB" sz="1700" dirty="0"/>
              <a:t> Open the archive in </a:t>
            </a:r>
            <a:r>
              <a:rPr lang="en-GB" sz="1700" b="1" dirty="0"/>
              <a:t>vim</a:t>
            </a:r>
            <a:endParaRPr lang="en-GB" sz="1700" dirty="0"/>
          </a:p>
          <a:p>
            <a:pPr indent="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GB" sz="1700" dirty="0"/>
              <a:t> Use </a:t>
            </a:r>
            <a:r>
              <a:rPr lang="en-GB" sz="1700" b="1" dirty="0" err="1"/>
              <a:t>zipinfo</a:t>
            </a:r>
            <a:r>
              <a:rPr lang="en-GB" sz="1700" b="1" dirty="0"/>
              <a:t> –v </a:t>
            </a:r>
            <a:r>
              <a:rPr lang="en-GB" sz="1700" dirty="0"/>
              <a:t>to read details stored in central directory </a:t>
            </a:r>
          </a:p>
          <a:p>
            <a:pPr indent="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GB" sz="1700" b="1" dirty="0"/>
              <a:t> unzip </a:t>
            </a:r>
            <a:r>
              <a:rPr lang="en-GB" sz="1700" dirty="0"/>
              <a:t>the archive </a:t>
            </a:r>
          </a:p>
          <a:p>
            <a:pPr indent="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GB" sz="1700" dirty="0"/>
              <a:t> check unzipped file is the same as input file using </a:t>
            </a:r>
            <a:r>
              <a:rPr lang="en-GB" sz="1700" b="1" dirty="0"/>
              <a:t>diff</a:t>
            </a:r>
          </a:p>
          <a:p>
            <a:pPr indent="0">
              <a:lnSpc>
                <a:spcPct val="110000"/>
              </a:lnSpc>
              <a:buNone/>
            </a:pPr>
            <a:r>
              <a:rPr lang="en-GB" sz="1700" dirty="0"/>
              <a:t>If it doesn't work... fix the problems until it does!</a:t>
            </a:r>
            <a:endParaRPr lang="en-GB" sz="1700" b="1" dirty="0"/>
          </a:p>
        </p:txBody>
      </p:sp>
    </p:spTree>
    <p:extLst>
      <p:ext uri="{BB962C8B-B14F-4D97-AF65-F5344CB8AC3E}">
        <p14:creationId xmlns:p14="http://schemas.microsoft.com/office/powerpoint/2010/main" val="3687722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7B83-7526-4E55-B2E4-C33A97936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360CA-E645-48D9-A144-1EFADD67D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Asynchronous </a:t>
            </a:r>
            <a:r>
              <a:rPr lang="en-US" dirty="0" err="1"/>
              <a:t>ZipArchive</a:t>
            </a:r>
            <a:r>
              <a:rPr lang="en-US" dirty="0"/>
              <a:t> API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Combine my code into the existing </a:t>
            </a:r>
            <a:r>
              <a:rPr lang="en-US" dirty="0" err="1"/>
              <a:t>ZipArchiveReader</a:t>
            </a:r>
            <a:r>
              <a:rPr lang="en-US" dirty="0"/>
              <a:t> class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Add append functionality into the </a:t>
            </a:r>
            <a:r>
              <a:rPr lang="en-US" dirty="0" err="1"/>
              <a:t>xrdcp</a:t>
            </a:r>
            <a:r>
              <a:rPr lang="en-US" dirty="0"/>
              <a:t> command line tool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Create declarative API for </a:t>
            </a:r>
            <a:r>
              <a:rPr lang="en-US" dirty="0" err="1"/>
              <a:t>ZipArchive</a:t>
            </a:r>
            <a:r>
              <a:rPr lang="en-US" dirty="0"/>
              <a:t> class</a:t>
            </a:r>
          </a:p>
        </p:txBody>
      </p:sp>
      <p:pic>
        <p:nvPicPr>
          <p:cNvPr id="7" name="Picture 7" descr="A picture containing photo, orange, food, display&#10;&#10;Description automatically generated">
            <a:extLst>
              <a:ext uri="{FF2B5EF4-FFF2-40B4-BE49-F238E27FC236}">
                <a16:creationId xmlns:a16="http://schemas.microsoft.com/office/drawing/2014/main" id="{8D4A0F94-F39A-4CC4-8AF9-3199E21D2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51" r="779" b="-1163"/>
          <a:stretch/>
        </p:blipFill>
        <p:spPr>
          <a:xfrm>
            <a:off x="628502" y="4544532"/>
            <a:ext cx="10938324" cy="894447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AD706A15-E3F7-42EC-8DB3-FFF1592BF9FA}"/>
              </a:ext>
            </a:extLst>
          </p:cNvPr>
          <p:cNvSpPr/>
          <p:nvPr/>
        </p:nvSpPr>
        <p:spPr>
          <a:xfrm>
            <a:off x="8877897" y="3850845"/>
            <a:ext cx="322622" cy="61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4B0AFB3-BE6F-4427-B47F-F138CFC1DC67}"/>
              </a:ext>
            </a:extLst>
          </p:cNvPr>
          <p:cNvSpPr/>
          <p:nvPr/>
        </p:nvSpPr>
        <p:spPr>
          <a:xfrm rot="10800000">
            <a:off x="2222438" y="5505433"/>
            <a:ext cx="322622" cy="61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ECAC5-34BB-4DCF-99D5-57E5D7B21DC1}"/>
              </a:ext>
            </a:extLst>
          </p:cNvPr>
          <p:cNvSpPr txBox="1"/>
          <p:nvPr/>
        </p:nvSpPr>
        <p:spPr>
          <a:xfrm>
            <a:off x="9231769" y="3634340"/>
            <a:ext cx="2331795" cy="6642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Extract file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(already available)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D38E5-FD59-455B-A23C-36DDDD8D3B56}"/>
              </a:ext>
            </a:extLst>
          </p:cNvPr>
          <p:cNvSpPr txBox="1"/>
          <p:nvPr/>
        </p:nvSpPr>
        <p:spPr>
          <a:xfrm>
            <a:off x="2597994" y="5657877"/>
            <a:ext cx="283500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Append file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(to be added)</a:t>
            </a:r>
          </a:p>
        </p:txBody>
      </p:sp>
      <p:pic>
        <p:nvPicPr>
          <p:cNvPr id="15" name="Picture 5" descr="A picture containing light, egg&#10;&#10;Description automatically generated">
            <a:extLst>
              <a:ext uri="{FF2B5EF4-FFF2-40B4-BE49-F238E27FC236}">
                <a16:creationId xmlns:a16="http://schemas.microsoft.com/office/drawing/2014/main" id="{4A48422C-EEBD-480F-A32D-E17639779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9087" y="267456"/>
            <a:ext cx="1445454" cy="144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43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DD90C-E696-4790-8F05-05572BC3A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My code:</a:t>
            </a:r>
          </a:p>
          <a:p>
            <a:r>
              <a:rPr lang="en-US" dirty="0">
                <a:ea typeface="+mn-lt"/>
                <a:cs typeface="+mn-lt"/>
                <a:hlinkClick r:id="rId2"/>
              </a:rPr>
              <a:t>https://github.com/xrootd/ZipArchive</a:t>
            </a:r>
            <a:endParaRPr lang="en-US">
              <a:ea typeface="+mn-lt"/>
              <a:cs typeface="+mn-lt"/>
            </a:endParaRPr>
          </a:p>
          <a:p>
            <a:r>
              <a:rPr lang="en-US"/>
              <a:t>Main XRootD repository:</a:t>
            </a:r>
            <a:endParaRPr lang="en-US" dirty="0"/>
          </a:p>
          <a:p>
            <a:r>
              <a:rPr lang="en-US" dirty="0">
                <a:ea typeface="+mn-lt"/>
                <a:cs typeface="+mn-lt"/>
                <a:hlinkClick r:id="rId3"/>
              </a:rPr>
              <a:t>https://github.com/xrootd/xrootd</a:t>
            </a:r>
            <a:endParaRPr lang="en-US" dirty="0">
              <a:ea typeface="+mn-lt"/>
              <a:cs typeface="+mn-lt"/>
            </a:endParaRPr>
          </a:p>
          <a:p>
            <a:r>
              <a:rPr lang="en-US" dirty="0" err="1">
                <a:ea typeface="+mn-lt"/>
                <a:cs typeface="+mn-lt"/>
              </a:rPr>
              <a:t>XRootD</a:t>
            </a:r>
            <a:r>
              <a:rPr lang="en-US" dirty="0">
                <a:ea typeface="+mn-lt"/>
                <a:cs typeface="+mn-lt"/>
              </a:rPr>
              <a:t> website: </a:t>
            </a:r>
          </a:p>
          <a:p>
            <a:r>
              <a:rPr lang="en-US" dirty="0">
                <a:ea typeface="+mn-lt"/>
                <a:cs typeface="+mn-lt"/>
                <a:hlinkClick r:id="rId4"/>
              </a:rPr>
              <a:t>https://xrootd.slac.stanford.edu/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My report:</a:t>
            </a:r>
          </a:p>
          <a:p>
            <a:r>
              <a:rPr lang="en-US" dirty="0">
                <a:ea typeface="+mn-lt"/>
                <a:cs typeface="+mn-lt"/>
              </a:rPr>
              <a:t>To be uploaded to the CERN </a:t>
            </a:r>
          </a:p>
          <a:p>
            <a:pPr>
              <a:spcBef>
                <a:spcPts val="200"/>
              </a:spcBef>
            </a:pPr>
            <a:r>
              <a:rPr lang="en-US" dirty="0">
                <a:ea typeface="+mn-lt"/>
                <a:cs typeface="+mn-lt"/>
              </a:rPr>
              <a:t>Document Server soon.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</p:txBody>
      </p:sp>
      <p:pic>
        <p:nvPicPr>
          <p:cNvPr id="6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F05924D-FAAE-46D3-B1EB-600A69E034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650" y="857002"/>
            <a:ext cx="2456262" cy="2494739"/>
          </a:xfrm>
          <a:prstGeom prst="rect">
            <a:avLst/>
          </a:prstGeo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BA775A6B-95A8-48D2-AB89-55B59FA7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20" y="3688496"/>
            <a:ext cx="3424570" cy="1863729"/>
          </a:xfrm>
        </p:spPr>
        <p:txBody>
          <a:bodyPr>
            <a:normAutofit/>
          </a:bodyPr>
          <a:lstStyle/>
          <a:p>
            <a:pPr algn="ctr"/>
            <a:r>
              <a:rPr lang="en-US" sz="4200" dirty="0"/>
              <a:t>Thank you, </a:t>
            </a:r>
            <a:br>
              <a:rPr lang="en-US" sz="4200" dirty="0"/>
            </a:br>
            <a:r>
              <a:rPr lang="en-US" sz="4200"/>
              <a:t>and stay safe!</a:t>
            </a:r>
            <a:endParaRPr lang="en-US" sz="4200" dirty="0"/>
          </a:p>
        </p:txBody>
      </p:sp>
      <p:pic>
        <p:nvPicPr>
          <p:cNvPr id="10" name="Picture 5" descr="A picture containing light, egg&#10;&#10;Description automatically generated">
            <a:extLst>
              <a:ext uri="{FF2B5EF4-FFF2-40B4-BE49-F238E27FC236}">
                <a16:creationId xmlns:a16="http://schemas.microsoft.com/office/drawing/2014/main" id="{AD18EB7D-561F-4746-92D4-3463B591B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2989" y="3875479"/>
            <a:ext cx="2694032" cy="270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805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person, outdoor, team, player&#10;&#10;Description automatically generated">
            <a:extLst>
              <a:ext uri="{FF2B5EF4-FFF2-40B4-BE49-F238E27FC236}">
                <a16:creationId xmlns:a16="http://schemas.microsoft.com/office/drawing/2014/main" id="{D07F483B-D2DD-4418-B993-29EF6E77F8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427" b="6987"/>
          <a:stretch/>
        </p:blipFill>
        <p:spPr>
          <a:xfrm>
            <a:off x="-1" y="-2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9E8DED-66BB-4DF7-88CF-179081A0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9582" y="521595"/>
            <a:ext cx="5696097" cy="1691904"/>
          </a:xfrm>
        </p:spPr>
        <p:txBody>
          <a:bodyPr>
            <a:normAutofit/>
          </a:bodyPr>
          <a:lstStyle/>
          <a:p>
            <a:r>
              <a:rPr lang="en-US" dirty="0"/>
              <a:t>Who am I?</a:t>
            </a: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5B3FFBAC-AB0F-448D-A038-E132C4CF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939" y="1091146"/>
            <a:ext cx="3694176" cy="458114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utdoor, grass, person, park&#10;&#10;Description automatically generated">
            <a:extLst>
              <a:ext uri="{FF2B5EF4-FFF2-40B4-BE49-F238E27FC236}">
                <a16:creationId xmlns:a16="http://schemas.microsoft.com/office/drawing/2014/main" id="{1F93EA82-CA6F-4C80-918C-4E5FADDB06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99" r="11071" b="215"/>
          <a:stretch/>
        </p:blipFill>
        <p:spPr>
          <a:xfrm>
            <a:off x="1296114" y="1548063"/>
            <a:ext cx="3346549" cy="358474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2992" y="2374385"/>
            <a:ext cx="55775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8C5F8-3684-47FA-BDDB-384F3B57D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9582" y="2535234"/>
            <a:ext cx="5696098" cy="3333857"/>
          </a:xfrm>
        </p:spPr>
        <p:txBody>
          <a:bodyPr vert="horz" lIns="0" tIns="45720" rIns="0" bIns="45720" rtlCol="0">
            <a:normAutofit/>
          </a:bodyPr>
          <a:lstStyle/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4th Year Informatics Student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University of Edinburgh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Visited CERN on school Physics trip (2016)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I like to jump on things (see photo)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CERN Summer Student... sort of (pandemic times!)</a:t>
            </a:r>
          </a:p>
          <a:p>
            <a:pPr>
              <a:buFont typeface="Courier New" panose="020F0502020204030204" pitchFamily="34" charset="0"/>
              <a:buChar char="o"/>
            </a:pP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0311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8AFD0-E277-49B7-8DEF-AE781E21C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0BDAD-1376-4A54-BAE5-4D3979104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8 weeks, June – August 2020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/>
              <a:t>XRootD</a:t>
            </a:r>
            <a:r>
              <a:rPr lang="en-US" dirty="0"/>
              <a:t> Client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Existing functionality: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US" dirty="0"/>
              <a:t>extract file from ZIP archive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Functionality to add: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US" dirty="0"/>
              <a:t>append file(s) to existing ZIP archive</a:t>
            </a:r>
          </a:p>
          <a:p>
            <a:pPr marL="383540" lvl="1">
              <a:buFont typeface="Courier New" panose="020F0502020204030204" pitchFamily="34" charset="0"/>
              <a:buChar char="o"/>
            </a:pPr>
            <a:r>
              <a:rPr lang="en-US" dirty="0"/>
              <a:t>create new ZIP archive</a:t>
            </a:r>
          </a:p>
          <a:p>
            <a:pPr>
              <a:buFont typeface="Courier New" panose="020F0502020204030204" pitchFamily="34" charset="0"/>
              <a:buChar char="o"/>
            </a:pPr>
            <a:r>
              <a:rPr lang="en-US" dirty="0"/>
              <a:t> C++ API (used by LHC </a:t>
            </a:r>
            <a:r>
              <a:rPr lang="en-US">
                <a:ea typeface="+mn-lt"/>
                <a:cs typeface="+mn-lt"/>
              </a:rPr>
              <a:t>experiment frameworks and software defined storage solutions e.g. EOS)</a:t>
            </a:r>
            <a:endParaRPr lang="en-US"/>
          </a:p>
          <a:p>
            <a:pPr marL="200660" lvl="1" indent="0">
              <a:buNone/>
            </a:pPr>
            <a:endParaRPr lang="en-US" dirty="0"/>
          </a:p>
        </p:txBody>
      </p:sp>
      <p:pic>
        <p:nvPicPr>
          <p:cNvPr id="5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31ABCD-37FE-4532-A5DB-FE577FA8C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7789" y="2710838"/>
            <a:ext cx="1343025" cy="1638300"/>
          </a:xfrm>
          <a:prstGeom prst="rect">
            <a:avLst/>
          </a:prstGeom>
        </p:spPr>
      </p:pic>
      <p:pic>
        <p:nvPicPr>
          <p:cNvPr id="6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F17DAB0-0523-4C1B-B4D8-21FC86543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978" y="2786803"/>
            <a:ext cx="1145755" cy="128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424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2846395C-C684-48D9-96E2-26547572B2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4CCF26-AA86-4DBC-B342-E8D9C25CD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XRootD and High Energy Physics</a:t>
            </a:r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0899-3356-4D88-9552-51833E5D6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/>
              <a:t>What is </a:t>
            </a:r>
            <a:r>
              <a:rPr lang="en-US" dirty="0" err="1"/>
              <a:t>XRootD</a:t>
            </a:r>
            <a:r>
              <a:rPr lang="en-US" dirty="0"/>
              <a:t>?</a:t>
            </a:r>
          </a:p>
          <a:p>
            <a:pPr marL="285750" indent="-28575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Software framework for fast, low latency and scalable data access</a:t>
            </a:r>
          </a:p>
          <a:p>
            <a:pPr marL="285750" indent="-28575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Collaboration</a:t>
            </a:r>
            <a:r>
              <a:rPr lang="en-US" dirty="0"/>
              <a:t> between CERN, SLAC</a:t>
            </a:r>
            <a:r>
              <a:rPr lang="en-US" dirty="0">
                <a:ea typeface="+mn-lt"/>
                <a:cs typeface="+mn-lt"/>
              </a:rPr>
              <a:t>, Duke University, JINR and UCSD</a:t>
            </a:r>
          </a:p>
          <a:p>
            <a:pPr marL="285750" indent="-28575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 err="1"/>
              <a:t>XRootD</a:t>
            </a:r>
            <a:r>
              <a:rPr lang="en-US" dirty="0"/>
              <a:t> client, and </a:t>
            </a:r>
            <a:r>
              <a:rPr lang="en-US" dirty="0" err="1"/>
              <a:t>XRootD</a:t>
            </a:r>
            <a:r>
              <a:rPr lang="en-US" dirty="0"/>
              <a:t> server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What is ROOT?</a:t>
            </a:r>
          </a:p>
          <a:p>
            <a:pPr marL="285750" indent="-285750"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/>
              <a:t>Data analysis framework, and file format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Why ZIP support?</a:t>
            </a:r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ROOT file format uses ZIP64 for bundling data</a:t>
            </a:r>
            <a:endParaRPr lang="en-US" dirty="0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09374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E9B69-4ABD-4C9D-99EA-7B8A44F8F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What is a ZIP file?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C3AFC-DB53-4545-A702-88F12E76B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425" y="2639380"/>
            <a:ext cx="5160543" cy="3229714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PKWare's APPNOTE</a:t>
            </a:r>
            <a:r>
              <a:rPr lang="en-US" sz="1400" dirty="0">
                <a:ea typeface="+mn-lt"/>
                <a:cs typeface="+mn-lt"/>
              </a:rPr>
              <a:t>.TXT - .ZIP File Format Specification 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i="1" dirty="0">
                <a:ea typeface="+mn-lt"/>
                <a:cs typeface="+mn-lt"/>
              </a:rPr>
              <a:t>(the Holy Book of ZIP Files)</a:t>
            </a:r>
            <a:endParaRPr lang="en-US" sz="1400" dirty="0"/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400" dirty="0">
                <a:ea typeface="+mn-lt"/>
                <a:cs typeface="+mn-lt"/>
                <a:hlinkClick r:id="rId2"/>
              </a:rPr>
              <a:t>https://pkware.cachefly.net/webdocs/casestudies/APPNOTE.TXT</a:t>
            </a:r>
            <a:endParaRPr lang="en-US" sz="1400" dirty="0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sz="1400" dirty="0">
                <a:ea typeface="+mn-lt"/>
                <a:cs typeface="+mn-lt"/>
              </a:rPr>
              <a:t> Bundling files (not necessarily compressed)</a:t>
            </a:r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sz="1400" dirty="0">
                <a:ea typeface="+mn-lt"/>
                <a:cs typeface="+mn-lt"/>
              </a:rPr>
              <a:t> Local file headers</a:t>
            </a:r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sz="1400" dirty="0">
                <a:ea typeface="+mn-lt"/>
                <a:cs typeface="+mn-lt"/>
              </a:rPr>
              <a:t> Central directory</a:t>
            </a:r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sz="1400" dirty="0">
                <a:ea typeface="+mn-lt"/>
                <a:cs typeface="+mn-lt"/>
              </a:rPr>
              <a:t> ZIP64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FB9C44-546C-42FB-82A2-7DA03D055E4B}"/>
              </a:ext>
            </a:extLst>
          </p:cNvPr>
          <p:cNvGrpSpPr/>
          <p:nvPr/>
        </p:nvGrpSpPr>
        <p:grpSpPr>
          <a:xfrm>
            <a:off x="6790790" y="863804"/>
            <a:ext cx="4747802" cy="5225621"/>
            <a:chOff x="7740696" y="1049378"/>
            <a:chExt cx="4104640" cy="4517731"/>
          </a:xfrm>
        </p:grpSpPr>
        <p:pic>
          <p:nvPicPr>
            <p:cNvPr id="4" name="Picture 4" descr="A screenshot of text&#10;&#10;Description automatically generated">
              <a:extLst>
                <a:ext uri="{FF2B5EF4-FFF2-40B4-BE49-F238E27FC236}">
                  <a16:creationId xmlns:a16="http://schemas.microsoft.com/office/drawing/2014/main" id="{8FA3C613-4D42-4C7C-9EB8-A417F694A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0696" y="1049378"/>
              <a:ext cx="4104640" cy="4517731"/>
            </a:xfrm>
            <a:prstGeom prst="rect">
              <a:avLst/>
            </a:prstGeom>
            <a:ln>
              <a:noFill/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EC1A0DE-C3A2-4781-A603-CD6FDBD2B728}"/>
                </a:ext>
              </a:extLst>
            </p:cNvPr>
            <p:cNvSpPr/>
            <p:nvPr/>
          </p:nvSpPr>
          <p:spPr>
            <a:xfrm>
              <a:off x="7856071" y="1561697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F14488D0-BBE0-47F7-B773-231AD28B5A95}"/>
                </a:ext>
              </a:extLst>
            </p:cNvPr>
            <p:cNvSpPr/>
            <p:nvPr/>
          </p:nvSpPr>
          <p:spPr>
            <a:xfrm>
              <a:off x="7856070" y="1938105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40D4F317-992F-4DC1-9D00-B57100B7F75B}"/>
                </a:ext>
              </a:extLst>
            </p:cNvPr>
            <p:cNvSpPr/>
            <p:nvPr/>
          </p:nvSpPr>
          <p:spPr>
            <a:xfrm>
              <a:off x="7856069" y="3911960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BCC4C812-A74E-469D-8640-13C354421214}"/>
                </a:ext>
              </a:extLst>
            </p:cNvPr>
            <p:cNvSpPr/>
            <p:nvPr/>
          </p:nvSpPr>
          <p:spPr>
            <a:xfrm>
              <a:off x="7856069" y="4820851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8144F753-A592-4180-AA0B-CCA8165F6751}"/>
                </a:ext>
              </a:extLst>
            </p:cNvPr>
            <p:cNvSpPr/>
            <p:nvPr/>
          </p:nvSpPr>
          <p:spPr>
            <a:xfrm>
              <a:off x="7856070" y="4995285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E8C3EF8-ED53-418C-8F1D-62CFAD878733}"/>
                </a:ext>
              </a:extLst>
            </p:cNvPr>
            <p:cNvSpPr/>
            <p:nvPr/>
          </p:nvSpPr>
          <p:spPr>
            <a:xfrm>
              <a:off x="7856069" y="5178900"/>
              <a:ext cx="257061" cy="11016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CB5F27-8C45-4249-A34C-A7D3795DAC5A}"/>
              </a:ext>
            </a:extLst>
          </p:cNvPr>
          <p:cNvCxnSpPr/>
          <p:nvPr/>
        </p:nvCxnSpPr>
        <p:spPr>
          <a:xfrm flipH="1">
            <a:off x="6281450" y="997945"/>
            <a:ext cx="9180" cy="481987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493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desktop computer sitting on top of a desk&#10;&#10;Description automatically generated">
            <a:extLst>
              <a:ext uri="{FF2B5EF4-FFF2-40B4-BE49-F238E27FC236}">
                <a16:creationId xmlns:a16="http://schemas.microsoft.com/office/drawing/2014/main" id="{07F94184-4274-4B54-8588-701DE3931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2460" b="125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2FB027-8487-4380-B286-954FD1B8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Milestones</a:t>
            </a:r>
          </a:p>
        </p:txBody>
      </p:sp>
      <p:cxnSp>
        <p:nvCxnSpPr>
          <p:cNvPr id="12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57375-E773-4051-B778-F9A321D84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Build </a:t>
            </a:r>
            <a:r>
              <a:rPr lang="en-US" err="1">
                <a:ea typeface="+mn-lt"/>
                <a:cs typeface="+mn-lt"/>
              </a:rPr>
              <a:t>XRootD</a:t>
            </a:r>
            <a:r>
              <a:rPr lang="en-US" dirty="0">
                <a:ea typeface="+mn-lt"/>
                <a:cs typeface="+mn-lt"/>
              </a:rPr>
              <a:t> project</a:t>
            </a:r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>
                <a:ea typeface="+mn-lt"/>
                <a:cs typeface="+mn-lt"/>
              </a:rPr>
              <a:t> Create simple local ZIP archive from C++</a:t>
            </a:r>
            <a:endParaRPr lang="en-US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>
                <a:ea typeface="+mn-lt"/>
                <a:cs typeface="+mn-lt"/>
              </a:rPr>
              <a:t> Create large local ZIP archive using ZIP64 format</a:t>
            </a:r>
            <a:endParaRPr lang="en-US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>
                <a:ea typeface="+mn-lt"/>
                <a:cs typeface="+mn-lt"/>
              </a:rPr>
              <a:t> Append files to existing local ZIP archive</a:t>
            </a:r>
            <a:endParaRPr lang="en-US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Append - ZIP64 support</a:t>
            </a:r>
            <a:endParaRPr lang="en-US" dirty="0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Use </a:t>
            </a:r>
            <a:r>
              <a:rPr lang="en-US">
                <a:ea typeface="+mn-lt"/>
                <a:cs typeface="+mn-lt"/>
              </a:rPr>
              <a:t>XrdCl synchronous API to create/append to remote archives</a:t>
            </a:r>
            <a:endParaRPr lang="en-US"/>
          </a:p>
          <a:p>
            <a:pPr>
              <a:lnSpc>
                <a:spcPct val="110000"/>
              </a:lnSpc>
              <a:buFont typeface="Courier New" panose="020F050202020403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 Investigate using </a:t>
            </a:r>
            <a:r>
              <a:rPr lang="en-US">
                <a:ea typeface="+mn-lt"/>
                <a:cs typeface="+mn-lt"/>
              </a:rPr>
              <a:t>XrdCl asynchronous API</a:t>
            </a:r>
            <a:endParaRPr lang="en-US" dirty="0"/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51764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820B4-681C-4A89-AFF3-6BB10EA2D0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Technical Details</a:t>
            </a:r>
          </a:p>
        </p:txBody>
      </p:sp>
    </p:spTree>
    <p:extLst>
      <p:ext uri="{BB962C8B-B14F-4D97-AF65-F5344CB8AC3E}">
        <p14:creationId xmlns:p14="http://schemas.microsoft.com/office/powerpoint/2010/main" val="2031659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60DD4-1E01-41D7-AB69-8AD5F5DD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ZipArchive API</a:t>
            </a:r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7367B51F-910F-4F4A-AF7C-101E084A1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886674"/>
              </p:ext>
            </p:extLst>
          </p:nvPr>
        </p:nvGraphicFramePr>
        <p:xfrm>
          <a:off x="4741863" y="694847"/>
          <a:ext cx="7018012" cy="5659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7602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15C7E-2325-4B82-B640-9586BC011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Headers and records</a:t>
            </a:r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01586B-F6B3-4D8F-AC88-AA14F69FB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" b="53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527CCF-344B-40A8-9306-EC748A81DDE4}"/>
              </a:ext>
            </a:extLst>
          </p:cNvPr>
          <p:cNvSpPr txBox="1">
            <a:spLocks/>
          </p:cNvSpPr>
          <p:nvPr/>
        </p:nvSpPr>
        <p:spPr>
          <a:xfrm>
            <a:off x="5172074" y="2108201"/>
            <a:ext cx="5983606" cy="3760891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Calibri" panose="020F0502020204030204" pitchFamily="34" charset="0"/>
              <a:buChar char="o"/>
            </a:pPr>
            <a:r>
              <a:rPr lang="en-US" dirty="0"/>
              <a:t> Struct for each type of header/record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o"/>
            </a:pPr>
            <a:r>
              <a:rPr lang="en-US" dirty="0"/>
              <a:t> Member variable for each field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o"/>
            </a:pPr>
            <a:r>
              <a:rPr lang="en-US" dirty="0"/>
              <a:t> Write method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o"/>
            </a:pPr>
            <a:r>
              <a:rPr lang="en-US" dirty="0"/>
              <a:t> Open()</a:t>
            </a:r>
          </a:p>
          <a:p>
            <a:pPr marL="383540" lvl="1">
              <a:buFont typeface="Calibri" panose="020F0502020204030204" pitchFamily="34" charset="0"/>
              <a:buChar char="o"/>
            </a:pPr>
            <a:r>
              <a:rPr lang="en-US" dirty="0"/>
              <a:t> if existing archive, then reads the central directory and EOCD</a:t>
            </a:r>
          </a:p>
          <a:p>
            <a:pPr>
              <a:buChar char="o"/>
            </a:pPr>
            <a:r>
              <a:rPr lang="en-US" dirty="0"/>
              <a:t> Append()</a:t>
            </a:r>
          </a:p>
          <a:p>
            <a:pPr marL="383540" lvl="1">
              <a:buChar char="o"/>
            </a:pPr>
            <a:r>
              <a:rPr lang="en-US" dirty="0"/>
              <a:t>Constructs LFH, CDFH, and updates / creates EOCD</a:t>
            </a:r>
          </a:p>
          <a:p>
            <a:pPr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8109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RetrospectVTI</vt:lpstr>
      <vt:lpstr>Developing ZIP Support for the XRootD Client</vt:lpstr>
      <vt:lpstr>Who am I?</vt:lpstr>
      <vt:lpstr>Project Overview</vt:lpstr>
      <vt:lpstr>XRootD and High Energy Physics</vt:lpstr>
      <vt:lpstr>What is a ZIP file?</vt:lpstr>
      <vt:lpstr>Milestones</vt:lpstr>
      <vt:lpstr>Technical Details</vt:lpstr>
      <vt:lpstr>ZipArchive API</vt:lpstr>
      <vt:lpstr>Headers and records</vt:lpstr>
      <vt:lpstr>ZIP64 Format</vt:lpstr>
      <vt:lpstr>Local vs Remote</vt:lpstr>
      <vt:lpstr>Testing</vt:lpstr>
      <vt:lpstr>Future work</vt:lpstr>
      <vt:lpstr>Thank you,  and stay safe!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ZIP Support for the XRootD Client</dc:title>
  <dc:creator/>
  <cp:lastModifiedBy/>
  <cp:revision>759</cp:revision>
  <dcterms:created xsi:type="dcterms:W3CDTF">2020-07-29T13:54:51Z</dcterms:created>
  <dcterms:modified xsi:type="dcterms:W3CDTF">2020-08-07T12:34:55Z</dcterms:modified>
</cp:coreProperties>
</file>

<file path=docProps/thumbnail.jpeg>
</file>